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7" r:id="rId3"/>
    <p:sldId id="259" r:id="rId4"/>
    <p:sldId id="308" r:id="rId5"/>
    <p:sldId id="309" r:id="rId6"/>
    <p:sldId id="310" r:id="rId7"/>
    <p:sldId id="311" r:id="rId8"/>
    <p:sldId id="300" r:id="rId9"/>
    <p:sldId id="312" r:id="rId10"/>
    <p:sldId id="313" r:id="rId11"/>
    <p:sldId id="298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14" r:id="rId23"/>
    <p:sldId id="326" r:id="rId24"/>
    <p:sldId id="327" r:id="rId25"/>
    <p:sldId id="328" r:id="rId26"/>
    <p:sldId id="329" r:id="rId27"/>
    <p:sldId id="287" r:id="rId28"/>
  </p:sldIdLst>
  <p:sldSz cx="12192000" cy="6858000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249"/>
    <a:srgbClr val="213E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0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31D324-2F91-4EC6-AFD1-14A0E5FE4701}" type="doc">
      <dgm:prSet loTypeId="urn:microsoft.com/office/officeart/2005/8/layout/vList5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8FB47485-8B31-4A09-8CC3-BAAF1D578003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1.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C0487F2C-2F58-49D0-B05B-11A41FF752FB}" type="parTrans" cxnId="{4952887D-BA66-4943-AD4D-7E07C33E8186}">
      <dgm:prSet/>
      <dgm:spPr/>
      <dgm:t>
        <a:bodyPr/>
        <a:lstStyle/>
        <a:p>
          <a:endParaRPr lang="ru-RU" sz="1400"/>
        </a:p>
      </dgm:t>
    </dgm:pt>
    <dgm:pt modelId="{54C2B3E4-EE23-432C-BD61-30235039C87F}" type="sibTrans" cxnId="{4952887D-BA66-4943-AD4D-7E07C33E8186}">
      <dgm:prSet/>
      <dgm:spPr/>
      <dgm:t>
        <a:bodyPr/>
        <a:lstStyle/>
        <a:p>
          <a:endParaRPr lang="ru-RU" sz="1400"/>
        </a:p>
      </dgm:t>
    </dgm:pt>
    <dgm:pt modelId="{F65A42D5-66FF-4B4D-A2CD-0228F729CD8B}">
      <dgm:prSet phldrT="[Текст]" custT="1"/>
      <dgm:spPr/>
      <dgm:t>
        <a:bodyPr/>
        <a:lstStyle/>
        <a:p>
          <a:pPr algn="just"/>
          <a:endParaRPr lang="ru-RU" sz="1600" dirty="0"/>
        </a:p>
      </dgm:t>
    </dgm:pt>
    <dgm:pt modelId="{648B8B20-A555-4E4F-926F-38620FC8EF1B}" type="parTrans" cxnId="{955D8DE6-C0FE-4E7D-BB85-EE4DEC9B5775}">
      <dgm:prSet/>
      <dgm:spPr/>
      <dgm:t>
        <a:bodyPr/>
        <a:lstStyle/>
        <a:p>
          <a:endParaRPr lang="ru-RU" sz="1400"/>
        </a:p>
      </dgm:t>
    </dgm:pt>
    <dgm:pt modelId="{6D44533B-D220-4525-8038-9418C6916550}" type="sibTrans" cxnId="{955D8DE6-C0FE-4E7D-BB85-EE4DEC9B5775}">
      <dgm:prSet/>
      <dgm:spPr/>
      <dgm:t>
        <a:bodyPr/>
        <a:lstStyle/>
        <a:p>
          <a:endParaRPr lang="ru-RU" sz="1400"/>
        </a:p>
      </dgm:t>
    </dgm:pt>
    <dgm:pt modelId="{ABEDB785-796C-4758-9D5D-814C8F741E12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2.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0DA2ABFB-2696-4CCA-84DA-15FD12B7E63B}" type="parTrans" cxnId="{B140C149-9FA2-4579-BD01-460AC90ABE09}">
      <dgm:prSet/>
      <dgm:spPr/>
      <dgm:t>
        <a:bodyPr/>
        <a:lstStyle/>
        <a:p>
          <a:endParaRPr lang="ru-RU" sz="1400"/>
        </a:p>
      </dgm:t>
    </dgm:pt>
    <dgm:pt modelId="{64978AF1-627E-4840-BE7E-FE78B34D709A}" type="sibTrans" cxnId="{B140C149-9FA2-4579-BD01-460AC90ABE09}">
      <dgm:prSet/>
      <dgm:spPr/>
      <dgm:t>
        <a:bodyPr/>
        <a:lstStyle/>
        <a:p>
          <a:endParaRPr lang="ru-RU" sz="1400"/>
        </a:p>
      </dgm:t>
    </dgm:pt>
    <dgm:pt modelId="{58B27B67-BF3C-4BD4-B33C-D0A6699232D1}">
      <dgm:prSet phldrT="[Текст]" custT="1"/>
      <dgm:spPr/>
      <dgm:t>
        <a:bodyPr/>
        <a:lstStyle/>
        <a:p>
          <a:pPr algn="just"/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1658EFA-6E17-40EB-A686-19432A609355}" type="parTrans" cxnId="{010CDC2B-024C-4349-B4CC-AC3E8A00948C}">
      <dgm:prSet/>
      <dgm:spPr/>
      <dgm:t>
        <a:bodyPr/>
        <a:lstStyle/>
        <a:p>
          <a:endParaRPr lang="ru-RU" sz="1400"/>
        </a:p>
      </dgm:t>
    </dgm:pt>
    <dgm:pt modelId="{D2C33E68-9AD2-4DA6-90FE-55D54F1B254D}" type="sibTrans" cxnId="{010CDC2B-024C-4349-B4CC-AC3E8A00948C}">
      <dgm:prSet/>
      <dgm:spPr/>
      <dgm:t>
        <a:bodyPr/>
        <a:lstStyle/>
        <a:p>
          <a:endParaRPr lang="ru-RU" sz="1400"/>
        </a:p>
      </dgm:t>
    </dgm:pt>
    <dgm:pt modelId="{54EBC4C6-B7EB-4638-A326-65D5234D25C5}">
      <dgm:prSet custT="1"/>
      <dgm:spPr/>
      <dgm:t>
        <a:bodyPr/>
        <a:lstStyle/>
        <a:p>
          <a:r>
            <a:rPr lang="ru-RU" sz="2400" b="0" dirty="0">
              <a:latin typeface="Times New Roman" pitchFamily="18" charset="0"/>
              <a:cs typeface="Times New Roman" pitchFamily="18" charset="0"/>
            </a:rPr>
            <a:t>Образовательная </a:t>
          </a:r>
          <a:r>
            <a:rPr lang="ru-RU" sz="2400" b="0" dirty="0" smtClean="0">
              <a:latin typeface="Times New Roman" pitchFamily="18" charset="0"/>
              <a:cs typeface="Times New Roman" pitchFamily="18" charset="0"/>
            </a:rPr>
            <a:t>организация самостоятельно разрабатывает и утверждает образовательные программы</a:t>
          </a:r>
          <a:endParaRPr lang="ru-RU" sz="2400" b="0" dirty="0">
            <a:latin typeface="Times New Roman" pitchFamily="18" charset="0"/>
            <a:cs typeface="Times New Roman" pitchFamily="18" charset="0"/>
          </a:endParaRPr>
        </a:p>
      </dgm:t>
    </dgm:pt>
    <dgm:pt modelId="{AF6D4B8B-9E9E-4457-B113-D204A564A05C}" type="parTrans" cxnId="{CCC934D3-DD22-417E-986F-9B5A3902265E}">
      <dgm:prSet/>
      <dgm:spPr/>
      <dgm:t>
        <a:bodyPr/>
        <a:lstStyle/>
        <a:p>
          <a:endParaRPr lang="ru-RU"/>
        </a:p>
      </dgm:t>
    </dgm:pt>
    <dgm:pt modelId="{2AC7CE08-2FAB-4B2C-8E82-B3130ED76DB4}" type="sibTrans" cxnId="{CCC934D3-DD22-417E-986F-9B5A3902265E}">
      <dgm:prSet/>
      <dgm:spPr/>
      <dgm:t>
        <a:bodyPr/>
        <a:lstStyle/>
        <a:p>
          <a:endParaRPr lang="ru-RU"/>
        </a:p>
      </dgm:t>
    </dgm:pt>
    <dgm:pt modelId="{D9C93DEC-91FE-4AB9-883F-64B79B86DF20}">
      <dgm:prSet custT="1"/>
      <dgm:spPr/>
      <dgm:t>
        <a:bodyPr/>
        <a:lstStyle/>
        <a:p>
          <a:r>
            <a:rPr lang="ru-RU" sz="2400" b="0" dirty="0">
              <a:effectLst/>
              <a:latin typeface="Times New Roman" pitchFamily="18" charset="0"/>
              <a:cs typeface="Times New Roman" pitchFamily="18" charset="0"/>
            </a:rPr>
            <a:t>Образовательная </a:t>
          </a:r>
          <a:r>
            <a:rPr lang="ru-RU" sz="2400" b="0" dirty="0" smtClean="0">
              <a:effectLst/>
              <a:latin typeface="Times New Roman" pitchFamily="18" charset="0"/>
              <a:cs typeface="Times New Roman" pitchFamily="18" charset="0"/>
            </a:rPr>
            <a:t>программа разрабатывается на основе требований </a:t>
          </a:r>
          <a:r>
            <a:rPr lang="ru-RU" sz="2400" b="1" i="1" u="sng" dirty="0" smtClean="0">
              <a:effectLst/>
              <a:latin typeface="Times New Roman" pitchFamily="18" charset="0"/>
              <a:cs typeface="Times New Roman" pitchFamily="18" charset="0"/>
            </a:rPr>
            <a:t>ФГОС СОО и ФГОС СПО </a:t>
          </a:r>
          <a:r>
            <a:rPr lang="ru-RU" sz="2400" b="0" dirty="0" smtClean="0">
              <a:effectLst/>
              <a:latin typeface="Times New Roman" pitchFamily="18" charset="0"/>
              <a:cs typeface="Times New Roman" pitchFamily="18" charset="0"/>
            </a:rPr>
            <a:t>с учетом получаемой профессии или специальности</a:t>
          </a:r>
          <a:endParaRPr lang="ru-RU" sz="2400" b="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4D06D4B2-AE17-4C5C-BEDB-C1AE38EFAC99}" type="parTrans" cxnId="{CD10B448-394A-40CA-92F3-7BD397479FBE}">
      <dgm:prSet/>
      <dgm:spPr/>
      <dgm:t>
        <a:bodyPr/>
        <a:lstStyle/>
        <a:p>
          <a:endParaRPr lang="ru-RU"/>
        </a:p>
      </dgm:t>
    </dgm:pt>
    <dgm:pt modelId="{7113ED35-440E-40DA-9576-486C2862E99E}" type="sibTrans" cxnId="{CD10B448-394A-40CA-92F3-7BD397479FBE}">
      <dgm:prSet/>
      <dgm:spPr/>
      <dgm:t>
        <a:bodyPr/>
        <a:lstStyle/>
        <a:p>
          <a:endParaRPr lang="ru-RU"/>
        </a:p>
      </dgm:t>
    </dgm:pt>
    <dgm:pt modelId="{F49303A0-7FFE-4A53-ADDA-92B665734ED4}" type="pres">
      <dgm:prSet presAssocID="{2731D324-2F91-4EC6-AFD1-14A0E5FE470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E36BAC-37BF-4161-95DB-804928AF739A}" type="pres">
      <dgm:prSet presAssocID="{8FB47485-8B31-4A09-8CC3-BAAF1D578003}" presName="linNode" presStyleCnt="0"/>
      <dgm:spPr/>
    </dgm:pt>
    <dgm:pt modelId="{06304E4C-D07A-4E47-87D7-BADED2FA7181}" type="pres">
      <dgm:prSet presAssocID="{8FB47485-8B31-4A09-8CC3-BAAF1D578003}" presName="parentText" presStyleLbl="node1" presStyleIdx="0" presStyleCnt="2" custLinFactNeighborX="223" custLinFactNeighborY="34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80A19C-4085-425A-AE46-7F3C20F9656C}" type="pres">
      <dgm:prSet presAssocID="{8FB47485-8B31-4A09-8CC3-BAAF1D578003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22CBC0-41B0-4177-9496-6774D5ED5834}" type="pres">
      <dgm:prSet presAssocID="{54C2B3E4-EE23-432C-BD61-30235039C87F}" presName="sp" presStyleCnt="0"/>
      <dgm:spPr/>
    </dgm:pt>
    <dgm:pt modelId="{3DE71B1E-4CDA-4A6F-BE02-74AA8F415C7F}" type="pres">
      <dgm:prSet presAssocID="{ABEDB785-796C-4758-9D5D-814C8F741E12}" presName="linNode" presStyleCnt="0"/>
      <dgm:spPr/>
    </dgm:pt>
    <dgm:pt modelId="{5B9BDDF1-B7C8-4719-A56D-397F222E79D4}" type="pres">
      <dgm:prSet presAssocID="{ABEDB785-796C-4758-9D5D-814C8F741E12}" presName="parentText" presStyleLbl="node1" presStyleIdx="1" presStyleCnt="2" custLinFactNeighborX="-48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BB1B26-1D31-440D-9B55-27010B61E907}" type="pres">
      <dgm:prSet presAssocID="{ABEDB785-796C-4758-9D5D-814C8F741E12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E6079D-5766-4F58-BD7B-823A1BA04DDF}" type="presOf" srcId="{ABEDB785-796C-4758-9D5D-814C8F741E12}" destId="{5B9BDDF1-B7C8-4719-A56D-397F222E79D4}" srcOrd="0" destOrd="0" presId="urn:microsoft.com/office/officeart/2005/8/layout/vList5"/>
    <dgm:cxn modelId="{6B038BE5-C253-49E1-9AAE-1D585B37B61C}" type="presOf" srcId="{58B27B67-BF3C-4BD4-B33C-D0A6699232D1}" destId="{78BB1B26-1D31-440D-9B55-27010B61E907}" srcOrd="0" destOrd="0" presId="urn:microsoft.com/office/officeart/2005/8/layout/vList5"/>
    <dgm:cxn modelId="{CCC934D3-DD22-417E-986F-9B5A3902265E}" srcId="{8FB47485-8B31-4A09-8CC3-BAAF1D578003}" destId="{54EBC4C6-B7EB-4638-A326-65D5234D25C5}" srcOrd="1" destOrd="0" parTransId="{AF6D4B8B-9E9E-4457-B113-D204A564A05C}" sibTransId="{2AC7CE08-2FAB-4B2C-8E82-B3130ED76DB4}"/>
    <dgm:cxn modelId="{4F83C7B7-A9D2-490E-A817-B52D051BCEC3}" type="presOf" srcId="{F65A42D5-66FF-4B4D-A2CD-0228F729CD8B}" destId="{7680A19C-4085-425A-AE46-7F3C20F9656C}" srcOrd="0" destOrd="0" presId="urn:microsoft.com/office/officeart/2005/8/layout/vList5"/>
    <dgm:cxn modelId="{4952887D-BA66-4943-AD4D-7E07C33E8186}" srcId="{2731D324-2F91-4EC6-AFD1-14A0E5FE4701}" destId="{8FB47485-8B31-4A09-8CC3-BAAF1D578003}" srcOrd="0" destOrd="0" parTransId="{C0487F2C-2F58-49D0-B05B-11A41FF752FB}" sibTransId="{54C2B3E4-EE23-432C-BD61-30235039C87F}"/>
    <dgm:cxn modelId="{CD10B448-394A-40CA-92F3-7BD397479FBE}" srcId="{ABEDB785-796C-4758-9D5D-814C8F741E12}" destId="{D9C93DEC-91FE-4AB9-883F-64B79B86DF20}" srcOrd="1" destOrd="0" parTransId="{4D06D4B2-AE17-4C5C-BEDB-C1AE38EFAC99}" sibTransId="{7113ED35-440E-40DA-9576-486C2862E99E}"/>
    <dgm:cxn modelId="{010CDC2B-024C-4349-B4CC-AC3E8A00948C}" srcId="{ABEDB785-796C-4758-9D5D-814C8F741E12}" destId="{58B27B67-BF3C-4BD4-B33C-D0A6699232D1}" srcOrd="0" destOrd="0" parTransId="{51658EFA-6E17-40EB-A686-19432A609355}" sibTransId="{D2C33E68-9AD2-4DA6-90FE-55D54F1B254D}"/>
    <dgm:cxn modelId="{955D8DE6-C0FE-4E7D-BB85-EE4DEC9B5775}" srcId="{8FB47485-8B31-4A09-8CC3-BAAF1D578003}" destId="{F65A42D5-66FF-4B4D-A2CD-0228F729CD8B}" srcOrd="0" destOrd="0" parTransId="{648B8B20-A555-4E4F-926F-38620FC8EF1B}" sibTransId="{6D44533B-D220-4525-8038-9418C6916550}"/>
    <dgm:cxn modelId="{B140C149-9FA2-4579-BD01-460AC90ABE09}" srcId="{2731D324-2F91-4EC6-AFD1-14A0E5FE4701}" destId="{ABEDB785-796C-4758-9D5D-814C8F741E12}" srcOrd="1" destOrd="0" parTransId="{0DA2ABFB-2696-4CCA-84DA-15FD12B7E63B}" sibTransId="{64978AF1-627E-4840-BE7E-FE78B34D709A}"/>
    <dgm:cxn modelId="{1D0863DC-38BA-4226-90C4-61E9C7BD4F99}" type="presOf" srcId="{D9C93DEC-91FE-4AB9-883F-64B79B86DF20}" destId="{78BB1B26-1D31-440D-9B55-27010B61E907}" srcOrd="0" destOrd="1" presId="urn:microsoft.com/office/officeart/2005/8/layout/vList5"/>
    <dgm:cxn modelId="{80B008F5-6AEE-4827-9C88-C2B9B25CEA8B}" type="presOf" srcId="{8FB47485-8B31-4A09-8CC3-BAAF1D578003}" destId="{06304E4C-D07A-4E47-87D7-BADED2FA7181}" srcOrd="0" destOrd="0" presId="urn:microsoft.com/office/officeart/2005/8/layout/vList5"/>
    <dgm:cxn modelId="{74FF0D66-D861-40F1-A209-F3916945E015}" type="presOf" srcId="{2731D324-2F91-4EC6-AFD1-14A0E5FE4701}" destId="{F49303A0-7FFE-4A53-ADDA-92B665734ED4}" srcOrd="0" destOrd="0" presId="urn:microsoft.com/office/officeart/2005/8/layout/vList5"/>
    <dgm:cxn modelId="{72363443-3495-4ED9-92B3-8DDF652D4587}" type="presOf" srcId="{54EBC4C6-B7EB-4638-A326-65D5234D25C5}" destId="{7680A19C-4085-425A-AE46-7F3C20F9656C}" srcOrd="0" destOrd="1" presId="urn:microsoft.com/office/officeart/2005/8/layout/vList5"/>
    <dgm:cxn modelId="{D8238816-0ECF-4FC2-8EEE-50E5E8DF64C9}" type="presParOf" srcId="{F49303A0-7FFE-4A53-ADDA-92B665734ED4}" destId="{C3E36BAC-37BF-4161-95DB-804928AF739A}" srcOrd="0" destOrd="0" presId="urn:microsoft.com/office/officeart/2005/8/layout/vList5"/>
    <dgm:cxn modelId="{1E3F2B37-2E24-404B-B50C-E0AE5D56B3A9}" type="presParOf" srcId="{C3E36BAC-37BF-4161-95DB-804928AF739A}" destId="{06304E4C-D07A-4E47-87D7-BADED2FA7181}" srcOrd="0" destOrd="0" presId="urn:microsoft.com/office/officeart/2005/8/layout/vList5"/>
    <dgm:cxn modelId="{92934FD5-38E9-4BD0-9CA8-A45020928D12}" type="presParOf" srcId="{C3E36BAC-37BF-4161-95DB-804928AF739A}" destId="{7680A19C-4085-425A-AE46-7F3C20F9656C}" srcOrd="1" destOrd="0" presId="urn:microsoft.com/office/officeart/2005/8/layout/vList5"/>
    <dgm:cxn modelId="{96749274-21DF-4D54-B056-83420FE3A20F}" type="presParOf" srcId="{F49303A0-7FFE-4A53-ADDA-92B665734ED4}" destId="{4022CBC0-41B0-4177-9496-6774D5ED5834}" srcOrd="1" destOrd="0" presId="urn:microsoft.com/office/officeart/2005/8/layout/vList5"/>
    <dgm:cxn modelId="{1C2F42D3-4E01-4258-82C8-3FA3A9A565DF}" type="presParOf" srcId="{F49303A0-7FFE-4A53-ADDA-92B665734ED4}" destId="{3DE71B1E-4CDA-4A6F-BE02-74AA8F415C7F}" srcOrd="2" destOrd="0" presId="urn:microsoft.com/office/officeart/2005/8/layout/vList5"/>
    <dgm:cxn modelId="{05F76D68-A294-4C78-9398-270EAE20C9AC}" type="presParOf" srcId="{3DE71B1E-4CDA-4A6F-BE02-74AA8F415C7F}" destId="{5B9BDDF1-B7C8-4719-A56D-397F222E79D4}" srcOrd="0" destOrd="0" presId="urn:microsoft.com/office/officeart/2005/8/layout/vList5"/>
    <dgm:cxn modelId="{4AA2CEF4-E89F-41E4-8F76-C0EE75F1CDEA}" type="presParOf" srcId="{3DE71B1E-4CDA-4A6F-BE02-74AA8F415C7F}" destId="{78BB1B26-1D31-440D-9B55-27010B61E90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31D324-2F91-4EC6-AFD1-14A0E5FE4701}" type="doc">
      <dgm:prSet loTypeId="urn:microsoft.com/office/officeart/2005/8/layout/vList5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8FB47485-8B31-4A09-8CC3-BAAF1D578003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1.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C0487F2C-2F58-49D0-B05B-11A41FF752FB}" type="parTrans" cxnId="{4952887D-BA66-4943-AD4D-7E07C33E8186}">
      <dgm:prSet/>
      <dgm:spPr/>
      <dgm:t>
        <a:bodyPr/>
        <a:lstStyle/>
        <a:p>
          <a:endParaRPr lang="ru-RU" sz="1400"/>
        </a:p>
      </dgm:t>
    </dgm:pt>
    <dgm:pt modelId="{54C2B3E4-EE23-432C-BD61-30235039C87F}" type="sibTrans" cxnId="{4952887D-BA66-4943-AD4D-7E07C33E8186}">
      <dgm:prSet/>
      <dgm:spPr/>
      <dgm:t>
        <a:bodyPr/>
        <a:lstStyle/>
        <a:p>
          <a:endParaRPr lang="ru-RU" sz="1400"/>
        </a:p>
      </dgm:t>
    </dgm:pt>
    <dgm:pt modelId="{F65A42D5-66FF-4B4D-A2CD-0228F729CD8B}">
      <dgm:prSet phldrT="[Текст]" custT="1"/>
      <dgm:spPr/>
      <dgm:t>
        <a:bodyPr/>
        <a:lstStyle/>
        <a:p>
          <a:pPr algn="just"/>
          <a:endParaRPr lang="ru-RU" sz="1600" dirty="0"/>
        </a:p>
      </dgm:t>
    </dgm:pt>
    <dgm:pt modelId="{648B8B20-A555-4E4F-926F-38620FC8EF1B}" type="parTrans" cxnId="{955D8DE6-C0FE-4E7D-BB85-EE4DEC9B5775}">
      <dgm:prSet/>
      <dgm:spPr/>
      <dgm:t>
        <a:bodyPr/>
        <a:lstStyle/>
        <a:p>
          <a:endParaRPr lang="ru-RU" sz="1400"/>
        </a:p>
      </dgm:t>
    </dgm:pt>
    <dgm:pt modelId="{6D44533B-D220-4525-8038-9418C6916550}" type="sibTrans" cxnId="{955D8DE6-C0FE-4E7D-BB85-EE4DEC9B5775}">
      <dgm:prSet/>
      <dgm:spPr/>
      <dgm:t>
        <a:bodyPr/>
        <a:lstStyle/>
        <a:p>
          <a:endParaRPr lang="ru-RU" sz="1400"/>
        </a:p>
      </dgm:t>
    </dgm:pt>
    <dgm:pt modelId="{ABEDB785-796C-4758-9D5D-814C8F741E12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2.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0DA2ABFB-2696-4CCA-84DA-15FD12B7E63B}" type="parTrans" cxnId="{B140C149-9FA2-4579-BD01-460AC90ABE09}">
      <dgm:prSet/>
      <dgm:spPr/>
      <dgm:t>
        <a:bodyPr/>
        <a:lstStyle/>
        <a:p>
          <a:endParaRPr lang="ru-RU" sz="1400"/>
        </a:p>
      </dgm:t>
    </dgm:pt>
    <dgm:pt modelId="{64978AF1-627E-4840-BE7E-FE78B34D709A}" type="sibTrans" cxnId="{B140C149-9FA2-4579-BD01-460AC90ABE09}">
      <dgm:prSet/>
      <dgm:spPr/>
      <dgm:t>
        <a:bodyPr/>
        <a:lstStyle/>
        <a:p>
          <a:endParaRPr lang="ru-RU" sz="1400"/>
        </a:p>
      </dgm:t>
    </dgm:pt>
    <dgm:pt modelId="{58B27B67-BF3C-4BD4-B33C-D0A6699232D1}">
      <dgm:prSet phldrT="[Текст]" custT="1"/>
      <dgm:spPr/>
      <dgm:t>
        <a:bodyPr/>
        <a:lstStyle/>
        <a:p>
          <a:pPr algn="just"/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1658EFA-6E17-40EB-A686-19432A609355}" type="parTrans" cxnId="{010CDC2B-024C-4349-B4CC-AC3E8A00948C}">
      <dgm:prSet/>
      <dgm:spPr/>
      <dgm:t>
        <a:bodyPr/>
        <a:lstStyle/>
        <a:p>
          <a:endParaRPr lang="ru-RU" sz="1400"/>
        </a:p>
      </dgm:t>
    </dgm:pt>
    <dgm:pt modelId="{D2C33E68-9AD2-4DA6-90FE-55D54F1B254D}" type="sibTrans" cxnId="{010CDC2B-024C-4349-B4CC-AC3E8A00948C}">
      <dgm:prSet/>
      <dgm:spPr/>
      <dgm:t>
        <a:bodyPr/>
        <a:lstStyle/>
        <a:p>
          <a:endParaRPr lang="ru-RU" sz="1400"/>
        </a:p>
      </dgm:t>
    </dgm:pt>
    <dgm:pt modelId="{54EBC4C6-B7EB-4638-A326-65D5234D25C5}">
      <dgm:prSet custT="1"/>
      <dgm:spPr/>
      <dgm:t>
        <a:bodyPr/>
        <a:lstStyle/>
        <a:p>
          <a:r>
            <a:rPr lang="ru-RU" sz="2400" b="1" dirty="0" smtClean="0">
              <a:effectLst/>
              <a:latin typeface="Times New Roman"/>
              <a:ea typeface="Calibri"/>
            </a:rPr>
            <a:t>базовые учебные предметы</a:t>
          </a:r>
          <a:r>
            <a:rPr lang="ru-RU" sz="2400" dirty="0" smtClean="0">
              <a:effectLst/>
              <a:latin typeface="Times New Roman"/>
              <a:ea typeface="Calibri"/>
            </a:rPr>
            <a:t> </a:t>
          </a:r>
          <a:endParaRPr lang="ru-RU" sz="2400" b="0" dirty="0"/>
        </a:p>
      </dgm:t>
    </dgm:pt>
    <dgm:pt modelId="{AF6D4B8B-9E9E-4457-B113-D204A564A05C}" type="parTrans" cxnId="{CCC934D3-DD22-417E-986F-9B5A3902265E}">
      <dgm:prSet/>
      <dgm:spPr/>
      <dgm:t>
        <a:bodyPr/>
        <a:lstStyle/>
        <a:p>
          <a:endParaRPr lang="ru-RU"/>
        </a:p>
      </dgm:t>
    </dgm:pt>
    <dgm:pt modelId="{2AC7CE08-2FAB-4B2C-8E82-B3130ED76DB4}" type="sibTrans" cxnId="{CCC934D3-DD22-417E-986F-9B5A3902265E}">
      <dgm:prSet/>
      <dgm:spPr/>
      <dgm:t>
        <a:bodyPr/>
        <a:lstStyle/>
        <a:p>
          <a:endParaRPr lang="ru-RU"/>
        </a:p>
      </dgm:t>
    </dgm:pt>
    <dgm:pt modelId="{D9C93DEC-91FE-4AB9-883F-64B79B86DF20}">
      <dgm:prSet custT="1"/>
      <dgm:spPr/>
      <dgm:t>
        <a:bodyPr/>
        <a:lstStyle/>
        <a:p>
          <a:r>
            <a:rPr lang="ru-RU" sz="2400" b="1" dirty="0" smtClean="0">
              <a:effectLst/>
              <a:latin typeface="Times New Roman"/>
              <a:ea typeface="Calibri"/>
            </a:rPr>
            <a:t>профильные учебные предметы</a:t>
          </a:r>
          <a:r>
            <a:rPr lang="ru-RU" sz="2400" dirty="0" smtClean="0">
              <a:effectLst/>
              <a:latin typeface="Times New Roman"/>
              <a:ea typeface="Calibri"/>
            </a:rPr>
            <a:t> </a:t>
          </a:r>
          <a:endParaRPr lang="ru-RU" sz="2400" b="0" dirty="0">
            <a:effectLst/>
          </a:endParaRPr>
        </a:p>
      </dgm:t>
    </dgm:pt>
    <dgm:pt modelId="{4D06D4B2-AE17-4C5C-BEDB-C1AE38EFAC99}" type="parTrans" cxnId="{CD10B448-394A-40CA-92F3-7BD397479FBE}">
      <dgm:prSet/>
      <dgm:spPr/>
      <dgm:t>
        <a:bodyPr/>
        <a:lstStyle/>
        <a:p>
          <a:endParaRPr lang="ru-RU"/>
        </a:p>
      </dgm:t>
    </dgm:pt>
    <dgm:pt modelId="{7113ED35-440E-40DA-9576-486C2862E99E}" type="sibTrans" cxnId="{CD10B448-394A-40CA-92F3-7BD397479FBE}">
      <dgm:prSet/>
      <dgm:spPr/>
      <dgm:t>
        <a:bodyPr/>
        <a:lstStyle/>
        <a:p>
          <a:endParaRPr lang="ru-RU"/>
        </a:p>
      </dgm:t>
    </dgm:pt>
    <dgm:pt modelId="{F49303A0-7FFE-4A53-ADDA-92B665734ED4}" type="pres">
      <dgm:prSet presAssocID="{2731D324-2F91-4EC6-AFD1-14A0E5FE470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E36BAC-37BF-4161-95DB-804928AF739A}" type="pres">
      <dgm:prSet presAssocID="{8FB47485-8B31-4A09-8CC3-BAAF1D578003}" presName="linNode" presStyleCnt="0"/>
      <dgm:spPr/>
    </dgm:pt>
    <dgm:pt modelId="{06304E4C-D07A-4E47-87D7-BADED2FA7181}" type="pres">
      <dgm:prSet presAssocID="{8FB47485-8B31-4A09-8CC3-BAAF1D578003}" presName="parentText" presStyleLbl="node1" presStyleIdx="0" presStyleCnt="2" custLinFactNeighborX="223" custLinFactNeighborY="34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80A19C-4085-425A-AE46-7F3C20F9656C}" type="pres">
      <dgm:prSet presAssocID="{8FB47485-8B31-4A09-8CC3-BAAF1D578003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22CBC0-41B0-4177-9496-6774D5ED5834}" type="pres">
      <dgm:prSet presAssocID="{54C2B3E4-EE23-432C-BD61-30235039C87F}" presName="sp" presStyleCnt="0"/>
      <dgm:spPr/>
    </dgm:pt>
    <dgm:pt modelId="{3DE71B1E-4CDA-4A6F-BE02-74AA8F415C7F}" type="pres">
      <dgm:prSet presAssocID="{ABEDB785-796C-4758-9D5D-814C8F741E12}" presName="linNode" presStyleCnt="0"/>
      <dgm:spPr/>
    </dgm:pt>
    <dgm:pt modelId="{5B9BDDF1-B7C8-4719-A56D-397F222E79D4}" type="pres">
      <dgm:prSet presAssocID="{ABEDB785-796C-4758-9D5D-814C8F741E12}" presName="parentText" presStyleLbl="node1" presStyleIdx="1" presStyleCnt="2" custLinFactNeighborX="-48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BB1B26-1D31-440D-9B55-27010B61E907}" type="pres">
      <dgm:prSet presAssocID="{ABEDB785-796C-4758-9D5D-814C8F741E12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C934D3-DD22-417E-986F-9B5A3902265E}" srcId="{8FB47485-8B31-4A09-8CC3-BAAF1D578003}" destId="{54EBC4C6-B7EB-4638-A326-65D5234D25C5}" srcOrd="1" destOrd="0" parTransId="{AF6D4B8B-9E9E-4457-B113-D204A564A05C}" sibTransId="{2AC7CE08-2FAB-4B2C-8E82-B3130ED76DB4}"/>
    <dgm:cxn modelId="{BEE57C40-9ED7-453B-847F-64203B07C739}" type="presOf" srcId="{8FB47485-8B31-4A09-8CC3-BAAF1D578003}" destId="{06304E4C-D07A-4E47-87D7-BADED2FA7181}" srcOrd="0" destOrd="0" presId="urn:microsoft.com/office/officeart/2005/8/layout/vList5"/>
    <dgm:cxn modelId="{15CEB16C-AE76-4E94-BE06-1ECE1566B77C}" type="presOf" srcId="{58B27B67-BF3C-4BD4-B33C-D0A6699232D1}" destId="{78BB1B26-1D31-440D-9B55-27010B61E907}" srcOrd="0" destOrd="0" presId="urn:microsoft.com/office/officeart/2005/8/layout/vList5"/>
    <dgm:cxn modelId="{B140C149-9FA2-4579-BD01-460AC90ABE09}" srcId="{2731D324-2F91-4EC6-AFD1-14A0E5FE4701}" destId="{ABEDB785-796C-4758-9D5D-814C8F741E12}" srcOrd="1" destOrd="0" parTransId="{0DA2ABFB-2696-4CCA-84DA-15FD12B7E63B}" sibTransId="{64978AF1-627E-4840-BE7E-FE78B34D709A}"/>
    <dgm:cxn modelId="{E90442A8-7D4A-4C6B-A303-AD6D5F0F679A}" type="presOf" srcId="{F65A42D5-66FF-4B4D-A2CD-0228F729CD8B}" destId="{7680A19C-4085-425A-AE46-7F3C20F9656C}" srcOrd="0" destOrd="0" presId="urn:microsoft.com/office/officeart/2005/8/layout/vList5"/>
    <dgm:cxn modelId="{2F5B04D6-F2B8-4BD9-B29B-FF66E1042205}" type="presOf" srcId="{2731D324-2F91-4EC6-AFD1-14A0E5FE4701}" destId="{F49303A0-7FFE-4A53-ADDA-92B665734ED4}" srcOrd="0" destOrd="0" presId="urn:microsoft.com/office/officeart/2005/8/layout/vList5"/>
    <dgm:cxn modelId="{955D8DE6-C0FE-4E7D-BB85-EE4DEC9B5775}" srcId="{8FB47485-8B31-4A09-8CC3-BAAF1D578003}" destId="{F65A42D5-66FF-4B4D-A2CD-0228F729CD8B}" srcOrd="0" destOrd="0" parTransId="{648B8B20-A555-4E4F-926F-38620FC8EF1B}" sibTransId="{6D44533B-D220-4525-8038-9418C6916550}"/>
    <dgm:cxn modelId="{010CDC2B-024C-4349-B4CC-AC3E8A00948C}" srcId="{ABEDB785-796C-4758-9D5D-814C8F741E12}" destId="{58B27B67-BF3C-4BD4-B33C-D0A6699232D1}" srcOrd="0" destOrd="0" parTransId="{51658EFA-6E17-40EB-A686-19432A609355}" sibTransId="{D2C33E68-9AD2-4DA6-90FE-55D54F1B254D}"/>
    <dgm:cxn modelId="{CD10B448-394A-40CA-92F3-7BD397479FBE}" srcId="{ABEDB785-796C-4758-9D5D-814C8F741E12}" destId="{D9C93DEC-91FE-4AB9-883F-64B79B86DF20}" srcOrd="1" destOrd="0" parTransId="{4D06D4B2-AE17-4C5C-BEDB-C1AE38EFAC99}" sibTransId="{7113ED35-440E-40DA-9576-486C2862E99E}"/>
    <dgm:cxn modelId="{19215D1E-F800-4925-8936-D7EC38973D33}" type="presOf" srcId="{ABEDB785-796C-4758-9D5D-814C8F741E12}" destId="{5B9BDDF1-B7C8-4719-A56D-397F222E79D4}" srcOrd="0" destOrd="0" presId="urn:microsoft.com/office/officeart/2005/8/layout/vList5"/>
    <dgm:cxn modelId="{887C7938-03CF-4103-90CC-E070130C1F8E}" type="presOf" srcId="{D9C93DEC-91FE-4AB9-883F-64B79B86DF20}" destId="{78BB1B26-1D31-440D-9B55-27010B61E907}" srcOrd="0" destOrd="1" presId="urn:microsoft.com/office/officeart/2005/8/layout/vList5"/>
    <dgm:cxn modelId="{0E4ECCCD-E364-4950-A39A-BCFA7E196BD0}" type="presOf" srcId="{54EBC4C6-B7EB-4638-A326-65D5234D25C5}" destId="{7680A19C-4085-425A-AE46-7F3C20F9656C}" srcOrd="0" destOrd="1" presId="urn:microsoft.com/office/officeart/2005/8/layout/vList5"/>
    <dgm:cxn modelId="{4952887D-BA66-4943-AD4D-7E07C33E8186}" srcId="{2731D324-2F91-4EC6-AFD1-14A0E5FE4701}" destId="{8FB47485-8B31-4A09-8CC3-BAAF1D578003}" srcOrd="0" destOrd="0" parTransId="{C0487F2C-2F58-49D0-B05B-11A41FF752FB}" sibTransId="{54C2B3E4-EE23-432C-BD61-30235039C87F}"/>
    <dgm:cxn modelId="{F59649C7-B125-4AE2-895A-797F30A61A3D}" type="presParOf" srcId="{F49303A0-7FFE-4A53-ADDA-92B665734ED4}" destId="{C3E36BAC-37BF-4161-95DB-804928AF739A}" srcOrd="0" destOrd="0" presId="urn:microsoft.com/office/officeart/2005/8/layout/vList5"/>
    <dgm:cxn modelId="{4BA712F4-1209-4EC5-A683-EDA4B4D99F41}" type="presParOf" srcId="{C3E36BAC-37BF-4161-95DB-804928AF739A}" destId="{06304E4C-D07A-4E47-87D7-BADED2FA7181}" srcOrd="0" destOrd="0" presId="urn:microsoft.com/office/officeart/2005/8/layout/vList5"/>
    <dgm:cxn modelId="{50E8A857-1F27-4801-99C4-5723EAE94A8B}" type="presParOf" srcId="{C3E36BAC-37BF-4161-95DB-804928AF739A}" destId="{7680A19C-4085-425A-AE46-7F3C20F9656C}" srcOrd="1" destOrd="0" presId="urn:microsoft.com/office/officeart/2005/8/layout/vList5"/>
    <dgm:cxn modelId="{A10812C6-2BD2-4E2B-9AEE-869593CF67BB}" type="presParOf" srcId="{F49303A0-7FFE-4A53-ADDA-92B665734ED4}" destId="{4022CBC0-41B0-4177-9496-6774D5ED5834}" srcOrd="1" destOrd="0" presId="urn:microsoft.com/office/officeart/2005/8/layout/vList5"/>
    <dgm:cxn modelId="{8AFE9041-4BFD-4852-B461-3444ED68AD58}" type="presParOf" srcId="{F49303A0-7FFE-4A53-ADDA-92B665734ED4}" destId="{3DE71B1E-4CDA-4A6F-BE02-74AA8F415C7F}" srcOrd="2" destOrd="0" presId="urn:microsoft.com/office/officeart/2005/8/layout/vList5"/>
    <dgm:cxn modelId="{288DF1C6-6F4A-4989-9C4F-429FC7D05798}" type="presParOf" srcId="{3DE71B1E-4CDA-4A6F-BE02-74AA8F415C7F}" destId="{5B9BDDF1-B7C8-4719-A56D-397F222E79D4}" srcOrd="0" destOrd="0" presId="urn:microsoft.com/office/officeart/2005/8/layout/vList5"/>
    <dgm:cxn modelId="{BBAFB856-E9AE-454C-9BFB-72E7585F77AD}" type="presParOf" srcId="{3DE71B1E-4CDA-4A6F-BE02-74AA8F415C7F}" destId="{78BB1B26-1D31-440D-9B55-27010B61E90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1B6C3A4-1E64-49BD-8AF4-100D9B9DD65D}" type="doc">
      <dgm:prSet loTypeId="urn:microsoft.com/office/officeart/2008/layout/LinedList" loCatId="list" qsTypeId="urn:microsoft.com/office/officeart/2005/8/quickstyle/simple5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24C9C402-FCD9-488A-9020-BC7BFE85A383}">
      <dgm:prSet phldrT="[Текст]" custT="1"/>
      <dgm:spPr/>
      <dgm:t>
        <a:bodyPr/>
        <a:lstStyle/>
        <a:p>
          <a:pPr algn="just"/>
          <a:r>
            <a:rPr lang="ru-RU" sz="2000" dirty="0">
              <a:solidFill>
                <a:srgbClr val="213E5A"/>
              </a:solidFill>
              <a:latin typeface="Times New Roman" pitchFamily="18" charset="0"/>
              <a:cs typeface="Times New Roman" pitchFamily="18" charset="0"/>
            </a:rPr>
            <a:t>Общими для включения во</a:t>
          </a:r>
          <a:br>
            <a:rPr lang="ru-RU" sz="2000" dirty="0">
              <a:solidFill>
                <a:srgbClr val="213E5A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2000" dirty="0">
              <a:solidFill>
                <a:srgbClr val="213E5A"/>
              </a:solidFill>
              <a:latin typeface="Times New Roman" pitchFamily="18" charset="0"/>
              <a:cs typeface="Times New Roman" pitchFamily="18" charset="0"/>
            </a:rPr>
            <a:t>все учебные планы являются</a:t>
          </a:r>
          <a:br>
            <a:rPr lang="ru-RU" sz="2000" dirty="0">
              <a:solidFill>
                <a:srgbClr val="213E5A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2000" dirty="0">
              <a:solidFill>
                <a:srgbClr val="213E5A"/>
              </a:solidFill>
              <a:latin typeface="Times New Roman" pitchFamily="18" charset="0"/>
              <a:cs typeface="Times New Roman" pitchFamily="18" charset="0"/>
            </a:rPr>
            <a:t>учебные предметы:</a:t>
          </a:r>
        </a:p>
      </dgm:t>
    </dgm:pt>
    <dgm:pt modelId="{82A3E75E-2983-4B56-9B3C-18F421539432}" type="parTrans" cxnId="{2AE383A0-B003-4606-B4F2-936D0B20DC24}">
      <dgm:prSet/>
      <dgm:spPr/>
      <dgm:t>
        <a:bodyPr/>
        <a:lstStyle/>
        <a:p>
          <a:endParaRPr lang="ru-RU">
            <a:solidFill>
              <a:srgbClr val="213E5A"/>
            </a:solidFill>
            <a:latin typeface="+mn-lt"/>
            <a:cs typeface="Times New Roman" panose="02020603050405020304" pitchFamily="18" charset="0"/>
          </a:endParaRPr>
        </a:p>
      </dgm:t>
    </dgm:pt>
    <dgm:pt modelId="{52E0EECA-328C-4394-B35A-B82AB79A0A54}" type="sibTrans" cxnId="{2AE383A0-B003-4606-B4F2-936D0B20DC24}">
      <dgm:prSet/>
      <dgm:spPr/>
      <dgm:t>
        <a:bodyPr/>
        <a:lstStyle/>
        <a:p>
          <a:endParaRPr lang="ru-RU">
            <a:solidFill>
              <a:srgbClr val="213E5A"/>
            </a:solidFill>
            <a:latin typeface="+mn-lt"/>
            <a:cs typeface="Times New Roman" panose="02020603050405020304" pitchFamily="18" charset="0"/>
          </a:endParaRPr>
        </a:p>
      </dgm:t>
    </dgm:pt>
    <dgm:pt modelId="{DD779A8C-EB4E-437A-93DC-33CBFC0A26E1}">
      <dgm:prSet phldrT="[Текст]" phldr="0"/>
      <dgm:spPr/>
      <dgm:t>
        <a:bodyPr/>
        <a:lstStyle/>
        <a:p>
          <a:r>
            <a:rPr lang="ru-RU" dirty="0">
              <a:solidFill>
                <a:srgbClr val="213E5A"/>
              </a:solidFill>
              <a:latin typeface="+mn-lt"/>
              <a:cs typeface="Times New Roman" panose="02020603050405020304" pitchFamily="18" charset="0"/>
            </a:rPr>
            <a:t>«Русский язык»</a:t>
          </a:r>
        </a:p>
      </dgm:t>
    </dgm:pt>
    <dgm:pt modelId="{2E406903-794E-4D92-A70F-C2C249F69554}" type="parTrans" cxnId="{AB13A3F4-775C-47B6-8E75-7EBF90D21441}">
      <dgm:prSet/>
      <dgm:spPr/>
      <dgm:t>
        <a:bodyPr/>
        <a:lstStyle/>
        <a:p>
          <a:endParaRPr lang="ru-RU">
            <a:solidFill>
              <a:srgbClr val="213E5A"/>
            </a:solidFill>
            <a:latin typeface="+mn-lt"/>
            <a:cs typeface="Times New Roman" panose="02020603050405020304" pitchFamily="18" charset="0"/>
          </a:endParaRPr>
        </a:p>
      </dgm:t>
    </dgm:pt>
    <dgm:pt modelId="{E36C381D-D217-44B3-9733-92C732B6BEAB}" type="sibTrans" cxnId="{AB13A3F4-775C-47B6-8E75-7EBF90D21441}">
      <dgm:prSet/>
      <dgm:spPr/>
      <dgm:t>
        <a:bodyPr/>
        <a:lstStyle/>
        <a:p>
          <a:endParaRPr lang="ru-RU">
            <a:solidFill>
              <a:srgbClr val="213E5A"/>
            </a:solidFill>
            <a:latin typeface="+mn-lt"/>
            <a:cs typeface="Times New Roman" panose="02020603050405020304" pitchFamily="18" charset="0"/>
          </a:endParaRPr>
        </a:p>
      </dgm:t>
    </dgm:pt>
    <dgm:pt modelId="{8CFEBC13-3F4B-4E45-96EF-48F3C80B766F}">
      <dgm:prSet phldrT="[Текст]" phldr="0"/>
      <dgm:spPr/>
      <dgm:t>
        <a:bodyPr/>
        <a:lstStyle/>
        <a:p>
          <a:r>
            <a:rPr lang="ru-RU" dirty="0">
              <a:solidFill>
                <a:srgbClr val="213E5A"/>
              </a:solidFill>
              <a:latin typeface="+mn-lt"/>
              <a:cs typeface="Times New Roman" panose="02020603050405020304" pitchFamily="18" charset="0"/>
            </a:rPr>
            <a:t>«Литература»</a:t>
          </a:r>
        </a:p>
      </dgm:t>
    </dgm:pt>
    <dgm:pt modelId="{BE8C396A-12EB-4CCA-993C-304025867104}" type="parTrans" cxnId="{5F22DFDC-F8C9-413D-BE78-348E61293EA8}">
      <dgm:prSet/>
      <dgm:spPr/>
      <dgm:t>
        <a:bodyPr/>
        <a:lstStyle/>
        <a:p>
          <a:endParaRPr lang="ru-RU">
            <a:solidFill>
              <a:srgbClr val="213E5A"/>
            </a:solidFill>
            <a:latin typeface="+mn-lt"/>
            <a:cs typeface="Times New Roman" panose="02020603050405020304" pitchFamily="18" charset="0"/>
          </a:endParaRPr>
        </a:p>
      </dgm:t>
    </dgm:pt>
    <dgm:pt modelId="{48DD8B89-37D7-4050-BD79-05F912E1F15B}" type="sibTrans" cxnId="{5F22DFDC-F8C9-413D-BE78-348E61293EA8}">
      <dgm:prSet/>
      <dgm:spPr/>
      <dgm:t>
        <a:bodyPr/>
        <a:lstStyle/>
        <a:p>
          <a:endParaRPr lang="ru-RU">
            <a:solidFill>
              <a:srgbClr val="213E5A"/>
            </a:solidFill>
            <a:latin typeface="+mn-lt"/>
            <a:cs typeface="Times New Roman" panose="02020603050405020304" pitchFamily="18" charset="0"/>
          </a:endParaRPr>
        </a:p>
      </dgm:t>
    </dgm:pt>
    <dgm:pt modelId="{382453E4-5D18-4133-A857-DC6195B6D495}">
      <dgm:prSet phldrT="[Текст]" phldr="0"/>
      <dgm:spPr/>
      <dgm:t>
        <a:bodyPr/>
        <a:lstStyle/>
        <a:p>
          <a:r>
            <a:rPr lang="ru-RU" dirty="0">
              <a:solidFill>
                <a:srgbClr val="213E5A"/>
              </a:solidFill>
              <a:latin typeface="+mn-lt"/>
              <a:cs typeface="Times New Roman" panose="02020603050405020304" pitchFamily="18" charset="0"/>
            </a:rPr>
            <a:t>«Иностранный язык»</a:t>
          </a:r>
        </a:p>
      </dgm:t>
    </dgm:pt>
    <dgm:pt modelId="{906E3EEC-B903-4887-BB29-AF071F072F5F}" type="parTrans" cxnId="{F598920B-EF3A-4351-A01E-66A5403BEDBE}">
      <dgm:prSet/>
      <dgm:spPr/>
      <dgm:t>
        <a:bodyPr/>
        <a:lstStyle/>
        <a:p>
          <a:endParaRPr lang="ru-RU">
            <a:solidFill>
              <a:srgbClr val="213E5A"/>
            </a:solidFill>
            <a:latin typeface="+mn-lt"/>
            <a:cs typeface="Times New Roman" panose="02020603050405020304" pitchFamily="18" charset="0"/>
          </a:endParaRPr>
        </a:p>
      </dgm:t>
    </dgm:pt>
    <dgm:pt modelId="{024D4CB7-7844-4F2B-BB56-F29F5D239896}" type="sibTrans" cxnId="{F598920B-EF3A-4351-A01E-66A5403BEDBE}">
      <dgm:prSet/>
      <dgm:spPr/>
      <dgm:t>
        <a:bodyPr/>
        <a:lstStyle/>
        <a:p>
          <a:endParaRPr lang="ru-RU">
            <a:solidFill>
              <a:srgbClr val="213E5A"/>
            </a:solidFill>
            <a:latin typeface="+mn-lt"/>
            <a:cs typeface="Times New Roman" panose="02020603050405020304" pitchFamily="18" charset="0"/>
          </a:endParaRPr>
        </a:p>
      </dgm:t>
    </dgm:pt>
    <dgm:pt modelId="{B08A7F68-2454-4A0E-940B-43420D686CD9}">
      <dgm:prSet phldrT="[Текст]" phldr="0"/>
      <dgm:spPr/>
      <dgm:t>
        <a:bodyPr/>
        <a:lstStyle/>
        <a:p>
          <a:r>
            <a:rPr lang="ru-RU" dirty="0">
              <a:solidFill>
                <a:srgbClr val="213E5A"/>
              </a:solidFill>
              <a:latin typeface="+mn-lt"/>
              <a:cs typeface="Times New Roman" panose="02020603050405020304" pitchFamily="18" charset="0"/>
            </a:rPr>
            <a:t>«Математика»</a:t>
          </a:r>
        </a:p>
      </dgm:t>
    </dgm:pt>
    <dgm:pt modelId="{B46B677C-6BB9-491D-AE84-793575622C06}" type="parTrans" cxnId="{47CFAE49-1D15-443F-88F4-8176414AFB3F}">
      <dgm:prSet/>
      <dgm:spPr/>
      <dgm:t>
        <a:bodyPr/>
        <a:lstStyle/>
        <a:p>
          <a:endParaRPr lang="ru-RU">
            <a:solidFill>
              <a:srgbClr val="213E5A"/>
            </a:solidFill>
            <a:latin typeface="+mn-lt"/>
          </a:endParaRPr>
        </a:p>
      </dgm:t>
    </dgm:pt>
    <dgm:pt modelId="{1D200B1D-0777-4DC3-9BB8-3DF3DC5A43AC}" type="sibTrans" cxnId="{47CFAE49-1D15-443F-88F4-8176414AFB3F}">
      <dgm:prSet/>
      <dgm:spPr/>
      <dgm:t>
        <a:bodyPr/>
        <a:lstStyle/>
        <a:p>
          <a:endParaRPr lang="ru-RU">
            <a:solidFill>
              <a:srgbClr val="213E5A"/>
            </a:solidFill>
            <a:latin typeface="+mn-lt"/>
          </a:endParaRPr>
        </a:p>
      </dgm:t>
    </dgm:pt>
    <dgm:pt modelId="{4C646AB1-702B-49A5-8F4C-CA7268381D8F}">
      <dgm:prSet phldrT="[Текст]" phldr="0"/>
      <dgm:spPr/>
      <dgm:t>
        <a:bodyPr/>
        <a:lstStyle/>
        <a:p>
          <a:r>
            <a:rPr lang="ru-RU" dirty="0">
              <a:solidFill>
                <a:srgbClr val="213E5A"/>
              </a:solidFill>
              <a:latin typeface="+mn-lt"/>
              <a:cs typeface="Times New Roman" panose="02020603050405020304" pitchFamily="18" charset="0"/>
            </a:rPr>
            <a:t>«История» (или «Россия в мире»)</a:t>
          </a:r>
        </a:p>
      </dgm:t>
    </dgm:pt>
    <dgm:pt modelId="{66D31217-981F-43FF-B350-9E7C6FACA537}" type="parTrans" cxnId="{B8FFAE06-679F-466D-9F6A-3FFEDD15A3A2}">
      <dgm:prSet/>
      <dgm:spPr/>
      <dgm:t>
        <a:bodyPr/>
        <a:lstStyle/>
        <a:p>
          <a:endParaRPr lang="ru-RU">
            <a:solidFill>
              <a:srgbClr val="213E5A"/>
            </a:solidFill>
            <a:latin typeface="+mn-lt"/>
          </a:endParaRPr>
        </a:p>
      </dgm:t>
    </dgm:pt>
    <dgm:pt modelId="{209088B4-6685-4A0E-B653-73720D2FBB07}" type="sibTrans" cxnId="{B8FFAE06-679F-466D-9F6A-3FFEDD15A3A2}">
      <dgm:prSet/>
      <dgm:spPr/>
      <dgm:t>
        <a:bodyPr/>
        <a:lstStyle/>
        <a:p>
          <a:endParaRPr lang="ru-RU">
            <a:solidFill>
              <a:srgbClr val="213E5A"/>
            </a:solidFill>
            <a:latin typeface="+mn-lt"/>
          </a:endParaRPr>
        </a:p>
      </dgm:t>
    </dgm:pt>
    <dgm:pt modelId="{0BF462FA-7823-457B-A7F4-BB0FE6085487}">
      <dgm:prSet phldrT="[Текст]" phldr="0"/>
      <dgm:spPr/>
      <dgm:t>
        <a:bodyPr/>
        <a:lstStyle/>
        <a:p>
          <a:r>
            <a:rPr lang="ru-RU" dirty="0">
              <a:solidFill>
                <a:srgbClr val="213E5A"/>
              </a:solidFill>
              <a:latin typeface="+mn-lt"/>
              <a:cs typeface="Times New Roman" panose="02020603050405020304" pitchFamily="18" charset="0"/>
            </a:rPr>
            <a:t>«Физическая культура»</a:t>
          </a:r>
        </a:p>
      </dgm:t>
    </dgm:pt>
    <dgm:pt modelId="{8641C614-979A-4FC5-82DB-999BCD4EE38A}" type="parTrans" cxnId="{8FD232BF-6963-4898-861D-58083188A6C2}">
      <dgm:prSet/>
      <dgm:spPr/>
      <dgm:t>
        <a:bodyPr/>
        <a:lstStyle/>
        <a:p>
          <a:endParaRPr lang="ru-RU">
            <a:solidFill>
              <a:srgbClr val="213E5A"/>
            </a:solidFill>
            <a:latin typeface="+mn-lt"/>
          </a:endParaRPr>
        </a:p>
      </dgm:t>
    </dgm:pt>
    <dgm:pt modelId="{9F7910BB-C20F-4C53-ABDA-A61C0473DCA2}" type="sibTrans" cxnId="{8FD232BF-6963-4898-861D-58083188A6C2}">
      <dgm:prSet/>
      <dgm:spPr/>
      <dgm:t>
        <a:bodyPr/>
        <a:lstStyle/>
        <a:p>
          <a:endParaRPr lang="ru-RU">
            <a:solidFill>
              <a:srgbClr val="213E5A"/>
            </a:solidFill>
            <a:latin typeface="+mn-lt"/>
          </a:endParaRPr>
        </a:p>
      </dgm:t>
    </dgm:pt>
    <dgm:pt modelId="{5F41EB59-F367-4DEC-AA84-BF04C6B5DF6C}">
      <dgm:prSet phldrT="[Текст]" phldr="0"/>
      <dgm:spPr/>
      <dgm:t>
        <a:bodyPr/>
        <a:lstStyle/>
        <a:p>
          <a:r>
            <a:rPr lang="ru-RU" dirty="0">
              <a:solidFill>
                <a:srgbClr val="213E5A"/>
              </a:solidFill>
              <a:latin typeface="+mn-lt"/>
              <a:cs typeface="Times New Roman" panose="02020603050405020304" pitchFamily="18" charset="0"/>
            </a:rPr>
            <a:t>«Основы безопасности жизнедеятельности»</a:t>
          </a:r>
        </a:p>
      </dgm:t>
    </dgm:pt>
    <dgm:pt modelId="{F4661212-D24A-4D4A-9BE4-D14951EB8DEE}" type="parTrans" cxnId="{8B164938-896D-4EE0-BE4B-4E1DB350EEEC}">
      <dgm:prSet/>
      <dgm:spPr/>
      <dgm:t>
        <a:bodyPr/>
        <a:lstStyle/>
        <a:p>
          <a:endParaRPr lang="ru-RU">
            <a:solidFill>
              <a:srgbClr val="213E5A"/>
            </a:solidFill>
            <a:latin typeface="+mn-lt"/>
          </a:endParaRPr>
        </a:p>
      </dgm:t>
    </dgm:pt>
    <dgm:pt modelId="{7BE99317-229D-4030-BD37-7530236DBE70}" type="sibTrans" cxnId="{8B164938-896D-4EE0-BE4B-4E1DB350EEEC}">
      <dgm:prSet/>
      <dgm:spPr/>
      <dgm:t>
        <a:bodyPr/>
        <a:lstStyle/>
        <a:p>
          <a:endParaRPr lang="ru-RU">
            <a:solidFill>
              <a:srgbClr val="213E5A"/>
            </a:solidFill>
            <a:latin typeface="+mn-lt"/>
          </a:endParaRPr>
        </a:p>
      </dgm:t>
    </dgm:pt>
    <dgm:pt modelId="{85A55C43-5A87-451C-9AC5-C78805DE8AB1}">
      <dgm:prSet phldrT="[Текст]" phldr="0"/>
      <dgm:spPr/>
      <dgm:t>
        <a:bodyPr/>
        <a:lstStyle/>
        <a:p>
          <a:r>
            <a:rPr lang="ru-RU" dirty="0">
              <a:solidFill>
                <a:srgbClr val="213E5A"/>
              </a:solidFill>
              <a:latin typeface="+mn-lt"/>
              <a:cs typeface="Times New Roman" panose="02020603050405020304" pitchFamily="18" charset="0"/>
            </a:rPr>
            <a:t>«Астрономия</a:t>
          </a:r>
          <a:r>
            <a:rPr lang="ru-RU" dirty="0" smtClean="0">
              <a:solidFill>
                <a:srgbClr val="213E5A"/>
              </a:solidFill>
              <a:latin typeface="+mn-lt"/>
              <a:cs typeface="Times New Roman" panose="02020603050405020304" pitchFamily="18" charset="0"/>
            </a:rPr>
            <a:t>»</a:t>
          </a:r>
        </a:p>
        <a:p>
          <a:r>
            <a:rPr lang="ru-RU" dirty="0" smtClean="0">
              <a:solidFill>
                <a:srgbClr val="213E5A"/>
              </a:solidFill>
              <a:latin typeface="+mn-lt"/>
              <a:cs typeface="Times New Roman" panose="02020603050405020304" pitchFamily="18" charset="0"/>
            </a:rPr>
            <a:t>«Родной язык» или «Родная литература»</a:t>
          </a:r>
          <a:endParaRPr lang="ru-RU" dirty="0">
            <a:solidFill>
              <a:srgbClr val="213E5A"/>
            </a:solidFill>
            <a:latin typeface="+mn-lt"/>
            <a:cs typeface="Times New Roman" panose="02020603050405020304" pitchFamily="18" charset="0"/>
          </a:endParaRPr>
        </a:p>
      </dgm:t>
    </dgm:pt>
    <dgm:pt modelId="{C4ECFF2F-4DE8-4461-AA0A-01B673E0A2BC}" type="parTrans" cxnId="{C8868280-C26F-4EE7-9FF9-3B33B065CA28}">
      <dgm:prSet/>
      <dgm:spPr/>
      <dgm:t>
        <a:bodyPr/>
        <a:lstStyle/>
        <a:p>
          <a:endParaRPr lang="ru-RU">
            <a:solidFill>
              <a:srgbClr val="213E5A"/>
            </a:solidFill>
            <a:latin typeface="+mn-lt"/>
          </a:endParaRPr>
        </a:p>
      </dgm:t>
    </dgm:pt>
    <dgm:pt modelId="{9F124CC0-F03A-4CBB-A269-678CE7CA6752}" type="sibTrans" cxnId="{C8868280-C26F-4EE7-9FF9-3B33B065CA28}">
      <dgm:prSet/>
      <dgm:spPr/>
      <dgm:t>
        <a:bodyPr/>
        <a:lstStyle/>
        <a:p>
          <a:endParaRPr lang="ru-RU">
            <a:solidFill>
              <a:srgbClr val="213E5A"/>
            </a:solidFill>
            <a:latin typeface="+mn-lt"/>
          </a:endParaRPr>
        </a:p>
      </dgm:t>
    </dgm:pt>
    <dgm:pt modelId="{7D2163EE-3F24-4E7D-8C52-06B6321DC547}" type="pres">
      <dgm:prSet presAssocID="{01B6C3A4-1E64-49BD-8AF4-100D9B9DD65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B9C3C9D-4D78-48F1-91D7-927EF14A11E8}" type="pres">
      <dgm:prSet presAssocID="{24C9C402-FCD9-488A-9020-BC7BFE85A383}" presName="thickLine" presStyleLbl="alignNode1" presStyleIdx="0" presStyleCnt="1"/>
      <dgm:spPr/>
    </dgm:pt>
    <dgm:pt modelId="{7360E180-8057-43A6-AAB2-5751A87C570A}" type="pres">
      <dgm:prSet presAssocID="{24C9C402-FCD9-488A-9020-BC7BFE85A383}" presName="horz1" presStyleCnt="0"/>
      <dgm:spPr/>
    </dgm:pt>
    <dgm:pt modelId="{22E19315-063B-465C-A98D-F48B15763432}" type="pres">
      <dgm:prSet presAssocID="{24C9C402-FCD9-488A-9020-BC7BFE85A383}" presName="tx1" presStyleLbl="revTx" presStyleIdx="0" presStyleCnt="9" custScaleX="291894"/>
      <dgm:spPr/>
      <dgm:t>
        <a:bodyPr/>
        <a:lstStyle/>
        <a:p>
          <a:endParaRPr lang="ru-RU"/>
        </a:p>
      </dgm:t>
    </dgm:pt>
    <dgm:pt modelId="{4292ECE6-AC1C-4A91-B347-06C8A7D84724}" type="pres">
      <dgm:prSet presAssocID="{24C9C402-FCD9-488A-9020-BC7BFE85A383}" presName="vert1" presStyleCnt="0"/>
      <dgm:spPr/>
    </dgm:pt>
    <dgm:pt modelId="{A712BEBF-D18C-4AB2-898A-A6A4B36CA6B4}" type="pres">
      <dgm:prSet presAssocID="{DD779A8C-EB4E-437A-93DC-33CBFC0A26E1}" presName="vertSpace2a" presStyleCnt="0"/>
      <dgm:spPr/>
    </dgm:pt>
    <dgm:pt modelId="{5D7F724A-4F85-4D89-B287-FFAA52BAAB32}" type="pres">
      <dgm:prSet presAssocID="{DD779A8C-EB4E-437A-93DC-33CBFC0A26E1}" presName="horz2" presStyleCnt="0"/>
      <dgm:spPr/>
    </dgm:pt>
    <dgm:pt modelId="{7873E840-DB82-4A19-9A15-025727987B8A}" type="pres">
      <dgm:prSet presAssocID="{DD779A8C-EB4E-437A-93DC-33CBFC0A26E1}" presName="horzSpace2" presStyleCnt="0"/>
      <dgm:spPr/>
    </dgm:pt>
    <dgm:pt modelId="{A22C5E29-DC7C-4AD4-9902-0865D82F2FE9}" type="pres">
      <dgm:prSet presAssocID="{DD779A8C-EB4E-437A-93DC-33CBFC0A26E1}" presName="tx2" presStyleLbl="revTx" presStyleIdx="1" presStyleCnt="9"/>
      <dgm:spPr/>
      <dgm:t>
        <a:bodyPr/>
        <a:lstStyle/>
        <a:p>
          <a:endParaRPr lang="ru-RU"/>
        </a:p>
      </dgm:t>
    </dgm:pt>
    <dgm:pt modelId="{E4A56E70-5ED0-4976-BBAA-C8AC9E1AD40B}" type="pres">
      <dgm:prSet presAssocID="{DD779A8C-EB4E-437A-93DC-33CBFC0A26E1}" presName="vert2" presStyleCnt="0"/>
      <dgm:spPr/>
    </dgm:pt>
    <dgm:pt modelId="{96A88C96-CC4A-4EFA-AEEF-047868FD3DDA}" type="pres">
      <dgm:prSet presAssocID="{DD779A8C-EB4E-437A-93DC-33CBFC0A26E1}" presName="thinLine2b" presStyleLbl="callout" presStyleIdx="0" presStyleCnt="8"/>
      <dgm:spPr/>
    </dgm:pt>
    <dgm:pt modelId="{5E87CF0B-828C-4CCF-A430-1B094A96F922}" type="pres">
      <dgm:prSet presAssocID="{DD779A8C-EB4E-437A-93DC-33CBFC0A26E1}" presName="vertSpace2b" presStyleCnt="0"/>
      <dgm:spPr/>
    </dgm:pt>
    <dgm:pt modelId="{2F2BA427-3ADF-494D-AB40-772B44F95CF6}" type="pres">
      <dgm:prSet presAssocID="{8CFEBC13-3F4B-4E45-96EF-48F3C80B766F}" presName="horz2" presStyleCnt="0"/>
      <dgm:spPr/>
    </dgm:pt>
    <dgm:pt modelId="{ADE2EDD3-3BC8-4122-8FB6-35BC8237FBED}" type="pres">
      <dgm:prSet presAssocID="{8CFEBC13-3F4B-4E45-96EF-48F3C80B766F}" presName="horzSpace2" presStyleCnt="0"/>
      <dgm:spPr/>
    </dgm:pt>
    <dgm:pt modelId="{A75D5593-57FF-4892-BE84-97901A85087B}" type="pres">
      <dgm:prSet presAssocID="{8CFEBC13-3F4B-4E45-96EF-48F3C80B766F}" presName="tx2" presStyleLbl="revTx" presStyleIdx="2" presStyleCnt="9"/>
      <dgm:spPr/>
      <dgm:t>
        <a:bodyPr/>
        <a:lstStyle/>
        <a:p>
          <a:endParaRPr lang="ru-RU"/>
        </a:p>
      </dgm:t>
    </dgm:pt>
    <dgm:pt modelId="{3EC74E72-3D37-47BD-BBFF-F77E65AA27BC}" type="pres">
      <dgm:prSet presAssocID="{8CFEBC13-3F4B-4E45-96EF-48F3C80B766F}" presName="vert2" presStyleCnt="0"/>
      <dgm:spPr/>
    </dgm:pt>
    <dgm:pt modelId="{20026F0B-82ED-4F89-BF53-F6B04850730B}" type="pres">
      <dgm:prSet presAssocID="{8CFEBC13-3F4B-4E45-96EF-48F3C80B766F}" presName="thinLine2b" presStyleLbl="callout" presStyleIdx="1" presStyleCnt="8"/>
      <dgm:spPr/>
    </dgm:pt>
    <dgm:pt modelId="{9C16A7C4-4A6A-477B-98B3-D47499A48868}" type="pres">
      <dgm:prSet presAssocID="{8CFEBC13-3F4B-4E45-96EF-48F3C80B766F}" presName="vertSpace2b" presStyleCnt="0"/>
      <dgm:spPr/>
    </dgm:pt>
    <dgm:pt modelId="{94B5DE9C-AD4C-4ED3-81F4-61D7130BFF5B}" type="pres">
      <dgm:prSet presAssocID="{382453E4-5D18-4133-A857-DC6195B6D495}" presName="horz2" presStyleCnt="0"/>
      <dgm:spPr/>
    </dgm:pt>
    <dgm:pt modelId="{B71B63E4-3618-4044-9CCD-9D75B48A1858}" type="pres">
      <dgm:prSet presAssocID="{382453E4-5D18-4133-A857-DC6195B6D495}" presName="horzSpace2" presStyleCnt="0"/>
      <dgm:spPr/>
    </dgm:pt>
    <dgm:pt modelId="{F1EB5997-003B-41E3-9189-A8DA7BD25DBB}" type="pres">
      <dgm:prSet presAssocID="{382453E4-5D18-4133-A857-DC6195B6D495}" presName="tx2" presStyleLbl="revTx" presStyleIdx="3" presStyleCnt="9"/>
      <dgm:spPr/>
      <dgm:t>
        <a:bodyPr/>
        <a:lstStyle/>
        <a:p>
          <a:endParaRPr lang="ru-RU"/>
        </a:p>
      </dgm:t>
    </dgm:pt>
    <dgm:pt modelId="{5200AA1B-A794-4053-9FBA-1FD78D5311E9}" type="pres">
      <dgm:prSet presAssocID="{382453E4-5D18-4133-A857-DC6195B6D495}" presName="vert2" presStyleCnt="0"/>
      <dgm:spPr/>
    </dgm:pt>
    <dgm:pt modelId="{80967B8C-7505-4299-888D-234CEBBBA861}" type="pres">
      <dgm:prSet presAssocID="{382453E4-5D18-4133-A857-DC6195B6D495}" presName="thinLine2b" presStyleLbl="callout" presStyleIdx="2" presStyleCnt="8"/>
      <dgm:spPr/>
    </dgm:pt>
    <dgm:pt modelId="{8139DAE5-0554-4180-8F98-C0F64C552792}" type="pres">
      <dgm:prSet presAssocID="{382453E4-5D18-4133-A857-DC6195B6D495}" presName="vertSpace2b" presStyleCnt="0"/>
      <dgm:spPr/>
    </dgm:pt>
    <dgm:pt modelId="{1FB7DDA7-B1AE-4A84-B3E5-A48896085284}" type="pres">
      <dgm:prSet presAssocID="{B08A7F68-2454-4A0E-940B-43420D686CD9}" presName="horz2" presStyleCnt="0"/>
      <dgm:spPr/>
    </dgm:pt>
    <dgm:pt modelId="{87EBB580-2E09-4053-ABDF-07E3D14B2E63}" type="pres">
      <dgm:prSet presAssocID="{B08A7F68-2454-4A0E-940B-43420D686CD9}" presName="horzSpace2" presStyleCnt="0"/>
      <dgm:spPr/>
    </dgm:pt>
    <dgm:pt modelId="{FDEABBCB-6443-453F-9C34-25D2A3C05593}" type="pres">
      <dgm:prSet presAssocID="{B08A7F68-2454-4A0E-940B-43420D686CD9}" presName="tx2" presStyleLbl="revTx" presStyleIdx="4" presStyleCnt="9"/>
      <dgm:spPr/>
      <dgm:t>
        <a:bodyPr/>
        <a:lstStyle/>
        <a:p>
          <a:endParaRPr lang="ru-RU"/>
        </a:p>
      </dgm:t>
    </dgm:pt>
    <dgm:pt modelId="{E4BF007A-7095-4861-B2D7-622566BF03D7}" type="pres">
      <dgm:prSet presAssocID="{B08A7F68-2454-4A0E-940B-43420D686CD9}" presName="vert2" presStyleCnt="0"/>
      <dgm:spPr/>
    </dgm:pt>
    <dgm:pt modelId="{64F6F156-AF85-4C0C-8E0F-8A2F4DE7ADE8}" type="pres">
      <dgm:prSet presAssocID="{B08A7F68-2454-4A0E-940B-43420D686CD9}" presName="thinLine2b" presStyleLbl="callout" presStyleIdx="3" presStyleCnt="8"/>
      <dgm:spPr/>
    </dgm:pt>
    <dgm:pt modelId="{6BD5E46E-7BCA-4B9A-B8EB-6CCC027FD463}" type="pres">
      <dgm:prSet presAssocID="{B08A7F68-2454-4A0E-940B-43420D686CD9}" presName="vertSpace2b" presStyleCnt="0"/>
      <dgm:spPr/>
    </dgm:pt>
    <dgm:pt modelId="{5735361D-FB58-4EAA-B6B4-C5778BAB7391}" type="pres">
      <dgm:prSet presAssocID="{4C646AB1-702B-49A5-8F4C-CA7268381D8F}" presName="horz2" presStyleCnt="0"/>
      <dgm:spPr/>
    </dgm:pt>
    <dgm:pt modelId="{63F19EA4-77E2-4E6D-BA5C-5657F441B087}" type="pres">
      <dgm:prSet presAssocID="{4C646AB1-702B-49A5-8F4C-CA7268381D8F}" presName="horzSpace2" presStyleCnt="0"/>
      <dgm:spPr/>
    </dgm:pt>
    <dgm:pt modelId="{7527AF9F-5ED6-4DE4-A876-8C49F68A8DC9}" type="pres">
      <dgm:prSet presAssocID="{4C646AB1-702B-49A5-8F4C-CA7268381D8F}" presName="tx2" presStyleLbl="revTx" presStyleIdx="5" presStyleCnt="9"/>
      <dgm:spPr/>
      <dgm:t>
        <a:bodyPr/>
        <a:lstStyle/>
        <a:p>
          <a:endParaRPr lang="ru-RU"/>
        </a:p>
      </dgm:t>
    </dgm:pt>
    <dgm:pt modelId="{22B45E90-15B1-4E36-80E2-EC2AC74170F4}" type="pres">
      <dgm:prSet presAssocID="{4C646AB1-702B-49A5-8F4C-CA7268381D8F}" presName="vert2" presStyleCnt="0"/>
      <dgm:spPr/>
    </dgm:pt>
    <dgm:pt modelId="{5689F8BB-D959-45B7-8523-0F32551E561A}" type="pres">
      <dgm:prSet presAssocID="{4C646AB1-702B-49A5-8F4C-CA7268381D8F}" presName="thinLine2b" presStyleLbl="callout" presStyleIdx="4" presStyleCnt="8"/>
      <dgm:spPr/>
    </dgm:pt>
    <dgm:pt modelId="{BE3D9580-77F2-4F35-9B1A-87102BA14162}" type="pres">
      <dgm:prSet presAssocID="{4C646AB1-702B-49A5-8F4C-CA7268381D8F}" presName="vertSpace2b" presStyleCnt="0"/>
      <dgm:spPr/>
    </dgm:pt>
    <dgm:pt modelId="{D642AC09-0F1F-4B7C-8DA7-006F06A0A413}" type="pres">
      <dgm:prSet presAssocID="{0BF462FA-7823-457B-A7F4-BB0FE6085487}" presName="horz2" presStyleCnt="0"/>
      <dgm:spPr/>
    </dgm:pt>
    <dgm:pt modelId="{873FA247-0DA2-4729-B38D-BD75EE923BAA}" type="pres">
      <dgm:prSet presAssocID="{0BF462FA-7823-457B-A7F4-BB0FE6085487}" presName="horzSpace2" presStyleCnt="0"/>
      <dgm:spPr/>
    </dgm:pt>
    <dgm:pt modelId="{D319D071-8C10-4DF1-BC55-E63DA9C67C17}" type="pres">
      <dgm:prSet presAssocID="{0BF462FA-7823-457B-A7F4-BB0FE6085487}" presName="tx2" presStyleLbl="revTx" presStyleIdx="6" presStyleCnt="9"/>
      <dgm:spPr/>
      <dgm:t>
        <a:bodyPr/>
        <a:lstStyle/>
        <a:p>
          <a:endParaRPr lang="ru-RU"/>
        </a:p>
      </dgm:t>
    </dgm:pt>
    <dgm:pt modelId="{DC42FC6B-301F-495F-A361-9B9661C4B19B}" type="pres">
      <dgm:prSet presAssocID="{0BF462FA-7823-457B-A7F4-BB0FE6085487}" presName="vert2" presStyleCnt="0"/>
      <dgm:spPr/>
    </dgm:pt>
    <dgm:pt modelId="{153B4156-FA8A-4880-955E-69E45AE2E5EF}" type="pres">
      <dgm:prSet presAssocID="{0BF462FA-7823-457B-A7F4-BB0FE6085487}" presName="thinLine2b" presStyleLbl="callout" presStyleIdx="5" presStyleCnt="8"/>
      <dgm:spPr/>
    </dgm:pt>
    <dgm:pt modelId="{79585094-3D93-41A8-8140-AC3ADB729228}" type="pres">
      <dgm:prSet presAssocID="{0BF462FA-7823-457B-A7F4-BB0FE6085487}" presName="vertSpace2b" presStyleCnt="0"/>
      <dgm:spPr/>
    </dgm:pt>
    <dgm:pt modelId="{8828BA8D-DBD7-4DF1-81C6-2A1890EA963B}" type="pres">
      <dgm:prSet presAssocID="{5F41EB59-F367-4DEC-AA84-BF04C6B5DF6C}" presName="horz2" presStyleCnt="0"/>
      <dgm:spPr/>
    </dgm:pt>
    <dgm:pt modelId="{4EB9993F-7B15-4267-8ED9-FE3E500579CF}" type="pres">
      <dgm:prSet presAssocID="{5F41EB59-F367-4DEC-AA84-BF04C6B5DF6C}" presName="horzSpace2" presStyleCnt="0"/>
      <dgm:spPr/>
    </dgm:pt>
    <dgm:pt modelId="{7BE4382C-5748-4AA8-800B-C62692A5636E}" type="pres">
      <dgm:prSet presAssocID="{5F41EB59-F367-4DEC-AA84-BF04C6B5DF6C}" presName="tx2" presStyleLbl="revTx" presStyleIdx="7" presStyleCnt="9"/>
      <dgm:spPr/>
      <dgm:t>
        <a:bodyPr/>
        <a:lstStyle/>
        <a:p>
          <a:endParaRPr lang="ru-RU"/>
        </a:p>
      </dgm:t>
    </dgm:pt>
    <dgm:pt modelId="{58200BE5-1B01-40FB-B475-C2C99892217F}" type="pres">
      <dgm:prSet presAssocID="{5F41EB59-F367-4DEC-AA84-BF04C6B5DF6C}" presName="vert2" presStyleCnt="0"/>
      <dgm:spPr/>
    </dgm:pt>
    <dgm:pt modelId="{C03F8C3E-FBE4-4045-BBBB-8BB8B236A8AF}" type="pres">
      <dgm:prSet presAssocID="{5F41EB59-F367-4DEC-AA84-BF04C6B5DF6C}" presName="thinLine2b" presStyleLbl="callout" presStyleIdx="6" presStyleCnt="8"/>
      <dgm:spPr/>
    </dgm:pt>
    <dgm:pt modelId="{CB0F047F-DD85-41EE-B822-AD8C67CEB422}" type="pres">
      <dgm:prSet presAssocID="{5F41EB59-F367-4DEC-AA84-BF04C6B5DF6C}" presName="vertSpace2b" presStyleCnt="0"/>
      <dgm:spPr/>
    </dgm:pt>
    <dgm:pt modelId="{F367CDAE-B942-4B98-A4A1-FCED7B1CA16C}" type="pres">
      <dgm:prSet presAssocID="{85A55C43-5A87-451C-9AC5-C78805DE8AB1}" presName="horz2" presStyleCnt="0"/>
      <dgm:spPr/>
    </dgm:pt>
    <dgm:pt modelId="{43E7429B-8364-494B-8982-DC77DD23731A}" type="pres">
      <dgm:prSet presAssocID="{85A55C43-5A87-451C-9AC5-C78805DE8AB1}" presName="horzSpace2" presStyleCnt="0"/>
      <dgm:spPr/>
    </dgm:pt>
    <dgm:pt modelId="{3F66200E-1496-44E7-B768-A8F5299D38E6}" type="pres">
      <dgm:prSet presAssocID="{85A55C43-5A87-451C-9AC5-C78805DE8AB1}" presName="tx2" presStyleLbl="revTx" presStyleIdx="8" presStyleCnt="9"/>
      <dgm:spPr/>
      <dgm:t>
        <a:bodyPr/>
        <a:lstStyle/>
        <a:p>
          <a:endParaRPr lang="ru-RU"/>
        </a:p>
      </dgm:t>
    </dgm:pt>
    <dgm:pt modelId="{C7590C09-4552-4658-A683-BA0F2CA12D12}" type="pres">
      <dgm:prSet presAssocID="{85A55C43-5A87-451C-9AC5-C78805DE8AB1}" presName="vert2" presStyleCnt="0"/>
      <dgm:spPr/>
    </dgm:pt>
    <dgm:pt modelId="{12B4C099-DEF9-4F4E-9039-C751B8BDF1C5}" type="pres">
      <dgm:prSet presAssocID="{85A55C43-5A87-451C-9AC5-C78805DE8AB1}" presName="thinLine2b" presStyleLbl="callout" presStyleIdx="7" presStyleCnt="8"/>
      <dgm:spPr/>
    </dgm:pt>
    <dgm:pt modelId="{90A545CB-0DA0-42FC-9F4F-E82D7606D4CA}" type="pres">
      <dgm:prSet presAssocID="{85A55C43-5A87-451C-9AC5-C78805DE8AB1}" presName="vertSpace2b" presStyleCnt="0"/>
      <dgm:spPr/>
    </dgm:pt>
  </dgm:ptLst>
  <dgm:cxnLst>
    <dgm:cxn modelId="{F598920B-EF3A-4351-A01E-66A5403BEDBE}" srcId="{24C9C402-FCD9-488A-9020-BC7BFE85A383}" destId="{382453E4-5D18-4133-A857-DC6195B6D495}" srcOrd="2" destOrd="0" parTransId="{906E3EEC-B903-4887-BB29-AF071F072F5F}" sibTransId="{024D4CB7-7844-4F2B-BB56-F29F5D239896}"/>
    <dgm:cxn modelId="{8B164938-896D-4EE0-BE4B-4E1DB350EEEC}" srcId="{24C9C402-FCD9-488A-9020-BC7BFE85A383}" destId="{5F41EB59-F367-4DEC-AA84-BF04C6B5DF6C}" srcOrd="6" destOrd="0" parTransId="{F4661212-D24A-4D4A-9BE4-D14951EB8DEE}" sibTransId="{7BE99317-229D-4030-BD37-7530236DBE70}"/>
    <dgm:cxn modelId="{6820DC2B-3785-4D99-9BFB-36FB8408AEC0}" type="presOf" srcId="{24C9C402-FCD9-488A-9020-BC7BFE85A383}" destId="{22E19315-063B-465C-A98D-F48B15763432}" srcOrd="0" destOrd="0" presId="urn:microsoft.com/office/officeart/2008/layout/LinedList"/>
    <dgm:cxn modelId="{35253A40-FE13-4A2D-94AA-B76FD10B9F4F}" type="presOf" srcId="{5F41EB59-F367-4DEC-AA84-BF04C6B5DF6C}" destId="{7BE4382C-5748-4AA8-800B-C62692A5636E}" srcOrd="0" destOrd="0" presId="urn:microsoft.com/office/officeart/2008/layout/LinedList"/>
    <dgm:cxn modelId="{5F22DFDC-F8C9-413D-BE78-348E61293EA8}" srcId="{24C9C402-FCD9-488A-9020-BC7BFE85A383}" destId="{8CFEBC13-3F4B-4E45-96EF-48F3C80B766F}" srcOrd="1" destOrd="0" parTransId="{BE8C396A-12EB-4CCA-993C-304025867104}" sibTransId="{48DD8B89-37D7-4050-BD79-05F912E1F15B}"/>
    <dgm:cxn modelId="{166805B3-4951-4A40-9B17-42BFC3CB575D}" type="presOf" srcId="{01B6C3A4-1E64-49BD-8AF4-100D9B9DD65D}" destId="{7D2163EE-3F24-4E7D-8C52-06B6321DC547}" srcOrd="0" destOrd="0" presId="urn:microsoft.com/office/officeart/2008/layout/LinedList"/>
    <dgm:cxn modelId="{8FD232BF-6963-4898-861D-58083188A6C2}" srcId="{24C9C402-FCD9-488A-9020-BC7BFE85A383}" destId="{0BF462FA-7823-457B-A7F4-BB0FE6085487}" srcOrd="5" destOrd="0" parTransId="{8641C614-979A-4FC5-82DB-999BCD4EE38A}" sibTransId="{9F7910BB-C20F-4C53-ABDA-A61C0473DCA2}"/>
    <dgm:cxn modelId="{43589612-686F-451D-B2FE-253575106340}" type="presOf" srcId="{B08A7F68-2454-4A0E-940B-43420D686CD9}" destId="{FDEABBCB-6443-453F-9C34-25D2A3C05593}" srcOrd="0" destOrd="0" presId="urn:microsoft.com/office/officeart/2008/layout/LinedList"/>
    <dgm:cxn modelId="{BD446FE1-D918-42A9-9161-A60659292A0B}" type="presOf" srcId="{382453E4-5D18-4133-A857-DC6195B6D495}" destId="{F1EB5997-003B-41E3-9189-A8DA7BD25DBB}" srcOrd="0" destOrd="0" presId="urn:microsoft.com/office/officeart/2008/layout/LinedList"/>
    <dgm:cxn modelId="{2AE383A0-B003-4606-B4F2-936D0B20DC24}" srcId="{01B6C3A4-1E64-49BD-8AF4-100D9B9DD65D}" destId="{24C9C402-FCD9-488A-9020-BC7BFE85A383}" srcOrd="0" destOrd="0" parTransId="{82A3E75E-2983-4B56-9B3C-18F421539432}" sibTransId="{52E0EECA-328C-4394-B35A-B82AB79A0A54}"/>
    <dgm:cxn modelId="{3A556C6E-EC74-4B1A-A951-093C97B3013C}" type="presOf" srcId="{8CFEBC13-3F4B-4E45-96EF-48F3C80B766F}" destId="{A75D5593-57FF-4892-BE84-97901A85087B}" srcOrd="0" destOrd="0" presId="urn:microsoft.com/office/officeart/2008/layout/LinedList"/>
    <dgm:cxn modelId="{C8868280-C26F-4EE7-9FF9-3B33B065CA28}" srcId="{24C9C402-FCD9-488A-9020-BC7BFE85A383}" destId="{85A55C43-5A87-451C-9AC5-C78805DE8AB1}" srcOrd="7" destOrd="0" parTransId="{C4ECFF2F-4DE8-4461-AA0A-01B673E0A2BC}" sibTransId="{9F124CC0-F03A-4CBB-A269-678CE7CA6752}"/>
    <dgm:cxn modelId="{5B704E82-21FC-400B-9855-AA7BDCDF99DF}" type="presOf" srcId="{4C646AB1-702B-49A5-8F4C-CA7268381D8F}" destId="{7527AF9F-5ED6-4DE4-A876-8C49F68A8DC9}" srcOrd="0" destOrd="0" presId="urn:microsoft.com/office/officeart/2008/layout/LinedList"/>
    <dgm:cxn modelId="{92D42AE9-D36B-49C9-BDC4-10C612510667}" type="presOf" srcId="{DD779A8C-EB4E-437A-93DC-33CBFC0A26E1}" destId="{A22C5E29-DC7C-4AD4-9902-0865D82F2FE9}" srcOrd="0" destOrd="0" presId="urn:microsoft.com/office/officeart/2008/layout/LinedList"/>
    <dgm:cxn modelId="{47CFAE49-1D15-443F-88F4-8176414AFB3F}" srcId="{24C9C402-FCD9-488A-9020-BC7BFE85A383}" destId="{B08A7F68-2454-4A0E-940B-43420D686CD9}" srcOrd="3" destOrd="0" parTransId="{B46B677C-6BB9-491D-AE84-793575622C06}" sibTransId="{1D200B1D-0777-4DC3-9BB8-3DF3DC5A43AC}"/>
    <dgm:cxn modelId="{71683E2F-4D50-40B6-B29F-2358D37EF533}" type="presOf" srcId="{85A55C43-5A87-451C-9AC5-C78805DE8AB1}" destId="{3F66200E-1496-44E7-B768-A8F5299D38E6}" srcOrd="0" destOrd="0" presId="urn:microsoft.com/office/officeart/2008/layout/LinedList"/>
    <dgm:cxn modelId="{AB13A3F4-775C-47B6-8E75-7EBF90D21441}" srcId="{24C9C402-FCD9-488A-9020-BC7BFE85A383}" destId="{DD779A8C-EB4E-437A-93DC-33CBFC0A26E1}" srcOrd="0" destOrd="0" parTransId="{2E406903-794E-4D92-A70F-C2C249F69554}" sibTransId="{E36C381D-D217-44B3-9733-92C732B6BEAB}"/>
    <dgm:cxn modelId="{F2671F77-A834-4BB9-8F6A-BBA54B9ACF07}" type="presOf" srcId="{0BF462FA-7823-457B-A7F4-BB0FE6085487}" destId="{D319D071-8C10-4DF1-BC55-E63DA9C67C17}" srcOrd="0" destOrd="0" presId="urn:microsoft.com/office/officeart/2008/layout/LinedList"/>
    <dgm:cxn modelId="{B8FFAE06-679F-466D-9F6A-3FFEDD15A3A2}" srcId="{24C9C402-FCD9-488A-9020-BC7BFE85A383}" destId="{4C646AB1-702B-49A5-8F4C-CA7268381D8F}" srcOrd="4" destOrd="0" parTransId="{66D31217-981F-43FF-B350-9E7C6FACA537}" sibTransId="{209088B4-6685-4A0E-B653-73720D2FBB07}"/>
    <dgm:cxn modelId="{0E283E33-CA9B-4367-BCB6-C504D97B8C48}" type="presParOf" srcId="{7D2163EE-3F24-4E7D-8C52-06B6321DC547}" destId="{6B9C3C9D-4D78-48F1-91D7-927EF14A11E8}" srcOrd="0" destOrd="0" presId="urn:microsoft.com/office/officeart/2008/layout/LinedList"/>
    <dgm:cxn modelId="{675C28A5-B41F-4EEE-B076-153C32A00D05}" type="presParOf" srcId="{7D2163EE-3F24-4E7D-8C52-06B6321DC547}" destId="{7360E180-8057-43A6-AAB2-5751A87C570A}" srcOrd="1" destOrd="0" presId="urn:microsoft.com/office/officeart/2008/layout/LinedList"/>
    <dgm:cxn modelId="{8522524B-43AA-4ABE-8339-121D6465D858}" type="presParOf" srcId="{7360E180-8057-43A6-AAB2-5751A87C570A}" destId="{22E19315-063B-465C-A98D-F48B15763432}" srcOrd="0" destOrd="0" presId="urn:microsoft.com/office/officeart/2008/layout/LinedList"/>
    <dgm:cxn modelId="{A1917A95-D5FE-40AE-B93F-C9C2DF21D439}" type="presParOf" srcId="{7360E180-8057-43A6-AAB2-5751A87C570A}" destId="{4292ECE6-AC1C-4A91-B347-06C8A7D84724}" srcOrd="1" destOrd="0" presId="urn:microsoft.com/office/officeart/2008/layout/LinedList"/>
    <dgm:cxn modelId="{25681F4F-1D07-4B05-9F4B-F46D2E9E50BD}" type="presParOf" srcId="{4292ECE6-AC1C-4A91-B347-06C8A7D84724}" destId="{A712BEBF-D18C-4AB2-898A-A6A4B36CA6B4}" srcOrd="0" destOrd="0" presId="urn:microsoft.com/office/officeart/2008/layout/LinedList"/>
    <dgm:cxn modelId="{4BD636A0-F77B-4462-908E-CDE543EB4111}" type="presParOf" srcId="{4292ECE6-AC1C-4A91-B347-06C8A7D84724}" destId="{5D7F724A-4F85-4D89-B287-FFAA52BAAB32}" srcOrd="1" destOrd="0" presId="urn:microsoft.com/office/officeart/2008/layout/LinedList"/>
    <dgm:cxn modelId="{81FDE54B-8387-4D3F-8828-56EA97B9B74B}" type="presParOf" srcId="{5D7F724A-4F85-4D89-B287-FFAA52BAAB32}" destId="{7873E840-DB82-4A19-9A15-025727987B8A}" srcOrd="0" destOrd="0" presId="urn:microsoft.com/office/officeart/2008/layout/LinedList"/>
    <dgm:cxn modelId="{ADCF2A7C-6059-4FA6-9BF5-67797552C91B}" type="presParOf" srcId="{5D7F724A-4F85-4D89-B287-FFAA52BAAB32}" destId="{A22C5E29-DC7C-4AD4-9902-0865D82F2FE9}" srcOrd="1" destOrd="0" presId="urn:microsoft.com/office/officeart/2008/layout/LinedList"/>
    <dgm:cxn modelId="{9E3CF06A-FF49-4DBF-BD44-1291F115250A}" type="presParOf" srcId="{5D7F724A-4F85-4D89-B287-FFAA52BAAB32}" destId="{E4A56E70-5ED0-4976-BBAA-C8AC9E1AD40B}" srcOrd="2" destOrd="0" presId="urn:microsoft.com/office/officeart/2008/layout/LinedList"/>
    <dgm:cxn modelId="{0AC802AE-FA8B-41B7-ABFE-5A9EF2C273EA}" type="presParOf" srcId="{4292ECE6-AC1C-4A91-B347-06C8A7D84724}" destId="{96A88C96-CC4A-4EFA-AEEF-047868FD3DDA}" srcOrd="2" destOrd="0" presId="urn:microsoft.com/office/officeart/2008/layout/LinedList"/>
    <dgm:cxn modelId="{265A9EFF-CBD6-44E5-9C42-D33D6098C959}" type="presParOf" srcId="{4292ECE6-AC1C-4A91-B347-06C8A7D84724}" destId="{5E87CF0B-828C-4CCF-A430-1B094A96F922}" srcOrd="3" destOrd="0" presId="urn:microsoft.com/office/officeart/2008/layout/LinedList"/>
    <dgm:cxn modelId="{E9DA91D4-9263-4A7F-969B-262DEFD7AFB3}" type="presParOf" srcId="{4292ECE6-AC1C-4A91-B347-06C8A7D84724}" destId="{2F2BA427-3ADF-494D-AB40-772B44F95CF6}" srcOrd="4" destOrd="0" presId="urn:microsoft.com/office/officeart/2008/layout/LinedList"/>
    <dgm:cxn modelId="{6C8CA693-211B-40BB-B86D-9A84B706781E}" type="presParOf" srcId="{2F2BA427-3ADF-494D-AB40-772B44F95CF6}" destId="{ADE2EDD3-3BC8-4122-8FB6-35BC8237FBED}" srcOrd="0" destOrd="0" presId="urn:microsoft.com/office/officeart/2008/layout/LinedList"/>
    <dgm:cxn modelId="{C83208BA-06FE-4C37-BCA5-4B8A82F3F487}" type="presParOf" srcId="{2F2BA427-3ADF-494D-AB40-772B44F95CF6}" destId="{A75D5593-57FF-4892-BE84-97901A85087B}" srcOrd="1" destOrd="0" presId="urn:microsoft.com/office/officeart/2008/layout/LinedList"/>
    <dgm:cxn modelId="{1373DB8D-517D-4C2E-8003-AC5266720FF1}" type="presParOf" srcId="{2F2BA427-3ADF-494D-AB40-772B44F95CF6}" destId="{3EC74E72-3D37-47BD-BBFF-F77E65AA27BC}" srcOrd="2" destOrd="0" presId="urn:microsoft.com/office/officeart/2008/layout/LinedList"/>
    <dgm:cxn modelId="{9DE7FE5E-45C9-4C84-AAC0-3CB81A78879A}" type="presParOf" srcId="{4292ECE6-AC1C-4A91-B347-06C8A7D84724}" destId="{20026F0B-82ED-4F89-BF53-F6B04850730B}" srcOrd="5" destOrd="0" presId="urn:microsoft.com/office/officeart/2008/layout/LinedList"/>
    <dgm:cxn modelId="{603ACB02-C6D1-4AF5-A138-99C64992CC73}" type="presParOf" srcId="{4292ECE6-AC1C-4A91-B347-06C8A7D84724}" destId="{9C16A7C4-4A6A-477B-98B3-D47499A48868}" srcOrd="6" destOrd="0" presId="urn:microsoft.com/office/officeart/2008/layout/LinedList"/>
    <dgm:cxn modelId="{A354EDB4-88E5-4C49-B53A-712F9D5A2391}" type="presParOf" srcId="{4292ECE6-AC1C-4A91-B347-06C8A7D84724}" destId="{94B5DE9C-AD4C-4ED3-81F4-61D7130BFF5B}" srcOrd="7" destOrd="0" presId="urn:microsoft.com/office/officeart/2008/layout/LinedList"/>
    <dgm:cxn modelId="{8D3B6E57-768E-4279-A3B2-F737137C89C2}" type="presParOf" srcId="{94B5DE9C-AD4C-4ED3-81F4-61D7130BFF5B}" destId="{B71B63E4-3618-4044-9CCD-9D75B48A1858}" srcOrd="0" destOrd="0" presId="urn:microsoft.com/office/officeart/2008/layout/LinedList"/>
    <dgm:cxn modelId="{98C0CFD1-69F4-49CD-AFFF-72F94A8557A4}" type="presParOf" srcId="{94B5DE9C-AD4C-4ED3-81F4-61D7130BFF5B}" destId="{F1EB5997-003B-41E3-9189-A8DA7BD25DBB}" srcOrd="1" destOrd="0" presId="urn:microsoft.com/office/officeart/2008/layout/LinedList"/>
    <dgm:cxn modelId="{F86DD2F3-F6DC-4E98-8790-B85019460520}" type="presParOf" srcId="{94B5DE9C-AD4C-4ED3-81F4-61D7130BFF5B}" destId="{5200AA1B-A794-4053-9FBA-1FD78D5311E9}" srcOrd="2" destOrd="0" presId="urn:microsoft.com/office/officeart/2008/layout/LinedList"/>
    <dgm:cxn modelId="{7C595362-8419-4037-BBEE-6A8BA13A19C4}" type="presParOf" srcId="{4292ECE6-AC1C-4A91-B347-06C8A7D84724}" destId="{80967B8C-7505-4299-888D-234CEBBBA861}" srcOrd="8" destOrd="0" presId="urn:microsoft.com/office/officeart/2008/layout/LinedList"/>
    <dgm:cxn modelId="{8C968AAA-6C61-4566-A10B-C8CDC9185ECA}" type="presParOf" srcId="{4292ECE6-AC1C-4A91-B347-06C8A7D84724}" destId="{8139DAE5-0554-4180-8F98-C0F64C552792}" srcOrd="9" destOrd="0" presId="urn:microsoft.com/office/officeart/2008/layout/LinedList"/>
    <dgm:cxn modelId="{71B1B640-EBDB-4621-A69B-0A7CAE4CB389}" type="presParOf" srcId="{4292ECE6-AC1C-4A91-B347-06C8A7D84724}" destId="{1FB7DDA7-B1AE-4A84-B3E5-A48896085284}" srcOrd="10" destOrd="0" presId="urn:microsoft.com/office/officeart/2008/layout/LinedList"/>
    <dgm:cxn modelId="{527840FB-2FD4-4E1F-85A6-7FFE7F0249C1}" type="presParOf" srcId="{1FB7DDA7-B1AE-4A84-B3E5-A48896085284}" destId="{87EBB580-2E09-4053-ABDF-07E3D14B2E63}" srcOrd="0" destOrd="0" presId="urn:microsoft.com/office/officeart/2008/layout/LinedList"/>
    <dgm:cxn modelId="{3937F2CA-114A-4DCA-9C00-CAE0D098CEC5}" type="presParOf" srcId="{1FB7DDA7-B1AE-4A84-B3E5-A48896085284}" destId="{FDEABBCB-6443-453F-9C34-25D2A3C05593}" srcOrd="1" destOrd="0" presId="urn:microsoft.com/office/officeart/2008/layout/LinedList"/>
    <dgm:cxn modelId="{BAA00C4E-5B4B-4677-9C9B-1263CF3D0098}" type="presParOf" srcId="{1FB7DDA7-B1AE-4A84-B3E5-A48896085284}" destId="{E4BF007A-7095-4861-B2D7-622566BF03D7}" srcOrd="2" destOrd="0" presId="urn:microsoft.com/office/officeart/2008/layout/LinedList"/>
    <dgm:cxn modelId="{739D7553-F03F-4C4F-9E08-DDCBDA4C4F47}" type="presParOf" srcId="{4292ECE6-AC1C-4A91-B347-06C8A7D84724}" destId="{64F6F156-AF85-4C0C-8E0F-8A2F4DE7ADE8}" srcOrd="11" destOrd="0" presId="urn:microsoft.com/office/officeart/2008/layout/LinedList"/>
    <dgm:cxn modelId="{C86E9CD3-3835-4400-BDA3-B5EE5AD016BB}" type="presParOf" srcId="{4292ECE6-AC1C-4A91-B347-06C8A7D84724}" destId="{6BD5E46E-7BCA-4B9A-B8EB-6CCC027FD463}" srcOrd="12" destOrd="0" presId="urn:microsoft.com/office/officeart/2008/layout/LinedList"/>
    <dgm:cxn modelId="{53201511-B1B8-4EF8-85F6-43F344E9ADC6}" type="presParOf" srcId="{4292ECE6-AC1C-4A91-B347-06C8A7D84724}" destId="{5735361D-FB58-4EAA-B6B4-C5778BAB7391}" srcOrd="13" destOrd="0" presId="urn:microsoft.com/office/officeart/2008/layout/LinedList"/>
    <dgm:cxn modelId="{A9399432-0528-49C1-876D-024C12C7EE35}" type="presParOf" srcId="{5735361D-FB58-4EAA-B6B4-C5778BAB7391}" destId="{63F19EA4-77E2-4E6D-BA5C-5657F441B087}" srcOrd="0" destOrd="0" presId="urn:microsoft.com/office/officeart/2008/layout/LinedList"/>
    <dgm:cxn modelId="{58CC518C-86A6-4AC0-9E9C-ED03D3083F19}" type="presParOf" srcId="{5735361D-FB58-4EAA-B6B4-C5778BAB7391}" destId="{7527AF9F-5ED6-4DE4-A876-8C49F68A8DC9}" srcOrd="1" destOrd="0" presId="urn:microsoft.com/office/officeart/2008/layout/LinedList"/>
    <dgm:cxn modelId="{890A6FFA-7EEE-4BBB-A0D0-D671E3055AFF}" type="presParOf" srcId="{5735361D-FB58-4EAA-B6B4-C5778BAB7391}" destId="{22B45E90-15B1-4E36-80E2-EC2AC74170F4}" srcOrd="2" destOrd="0" presId="urn:microsoft.com/office/officeart/2008/layout/LinedList"/>
    <dgm:cxn modelId="{C7DD731C-0CAF-407E-BE06-FABD22B086B0}" type="presParOf" srcId="{4292ECE6-AC1C-4A91-B347-06C8A7D84724}" destId="{5689F8BB-D959-45B7-8523-0F32551E561A}" srcOrd="14" destOrd="0" presId="urn:microsoft.com/office/officeart/2008/layout/LinedList"/>
    <dgm:cxn modelId="{7BAC1B67-3FD9-4ABE-981A-3914FD8C97D5}" type="presParOf" srcId="{4292ECE6-AC1C-4A91-B347-06C8A7D84724}" destId="{BE3D9580-77F2-4F35-9B1A-87102BA14162}" srcOrd="15" destOrd="0" presId="urn:microsoft.com/office/officeart/2008/layout/LinedList"/>
    <dgm:cxn modelId="{07D244CA-5A58-4DA8-AE59-0DD0F6C26712}" type="presParOf" srcId="{4292ECE6-AC1C-4A91-B347-06C8A7D84724}" destId="{D642AC09-0F1F-4B7C-8DA7-006F06A0A413}" srcOrd="16" destOrd="0" presId="urn:microsoft.com/office/officeart/2008/layout/LinedList"/>
    <dgm:cxn modelId="{A53B27E7-E4D5-4FC2-851B-26D13DAB04C2}" type="presParOf" srcId="{D642AC09-0F1F-4B7C-8DA7-006F06A0A413}" destId="{873FA247-0DA2-4729-B38D-BD75EE923BAA}" srcOrd="0" destOrd="0" presId="urn:microsoft.com/office/officeart/2008/layout/LinedList"/>
    <dgm:cxn modelId="{ADBB2495-C192-452F-9CB2-2968F8CB8DB0}" type="presParOf" srcId="{D642AC09-0F1F-4B7C-8DA7-006F06A0A413}" destId="{D319D071-8C10-4DF1-BC55-E63DA9C67C17}" srcOrd="1" destOrd="0" presId="urn:microsoft.com/office/officeart/2008/layout/LinedList"/>
    <dgm:cxn modelId="{7CCA00F9-14D9-403D-8851-6509847079D8}" type="presParOf" srcId="{D642AC09-0F1F-4B7C-8DA7-006F06A0A413}" destId="{DC42FC6B-301F-495F-A361-9B9661C4B19B}" srcOrd="2" destOrd="0" presId="urn:microsoft.com/office/officeart/2008/layout/LinedList"/>
    <dgm:cxn modelId="{3A45D5A2-43D7-4D5E-AF47-5D0040F1974C}" type="presParOf" srcId="{4292ECE6-AC1C-4A91-B347-06C8A7D84724}" destId="{153B4156-FA8A-4880-955E-69E45AE2E5EF}" srcOrd="17" destOrd="0" presId="urn:microsoft.com/office/officeart/2008/layout/LinedList"/>
    <dgm:cxn modelId="{46DA3D3C-D8FB-40BA-B927-A2375C0481A5}" type="presParOf" srcId="{4292ECE6-AC1C-4A91-B347-06C8A7D84724}" destId="{79585094-3D93-41A8-8140-AC3ADB729228}" srcOrd="18" destOrd="0" presId="urn:microsoft.com/office/officeart/2008/layout/LinedList"/>
    <dgm:cxn modelId="{D32296F7-F6BB-4331-A75A-EEE0EAF46885}" type="presParOf" srcId="{4292ECE6-AC1C-4A91-B347-06C8A7D84724}" destId="{8828BA8D-DBD7-4DF1-81C6-2A1890EA963B}" srcOrd="19" destOrd="0" presId="urn:microsoft.com/office/officeart/2008/layout/LinedList"/>
    <dgm:cxn modelId="{3FF6973A-1054-4861-AF6E-B87D271CCEB2}" type="presParOf" srcId="{8828BA8D-DBD7-4DF1-81C6-2A1890EA963B}" destId="{4EB9993F-7B15-4267-8ED9-FE3E500579CF}" srcOrd="0" destOrd="0" presId="urn:microsoft.com/office/officeart/2008/layout/LinedList"/>
    <dgm:cxn modelId="{DC7C270E-AB7B-49BE-9F24-D791E8701B81}" type="presParOf" srcId="{8828BA8D-DBD7-4DF1-81C6-2A1890EA963B}" destId="{7BE4382C-5748-4AA8-800B-C62692A5636E}" srcOrd="1" destOrd="0" presId="urn:microsoft.com/office/officeart/2008/layout/LinedList"/>
    <dgm:cxn modelId="{90FF444E-A313-4387-941E-8446C70319C4}" type="presParOf" srcId="{8828BA8D-DBD7-4DF1-81C6-2A1890EA963B}" destId="{58200BE5-1B01-40FB-B475-C2C99892217F}" srcOrd="2" destOrd="0" presId="urn:microsoft.com/office/officeart/2008/layout/LinedList"/>
    <dgm:cxn modelId="{0B24CDB3-9191-49A0-B5DF-5AE675B25E98}" type="presParOf" srcId="{4292ECE6-AC1C-4A91-B347-06C8A7D84724}" destId="{C03F8C3E-FBE4-4045-BBBB-8BB8B236A8AF}" srcOrd="20" destOrd="0" presId="urn:microsoft.com/office/officeart/2008/layout/LinedList"/>
    <dgm:cxn modelId="{9EC1DBCA-92A0-48FD-9903-4727F4F92EC3}" type="presParOf" srcId="{4292ECE6-AC1C-4A91-B347-06C8A7D84724}" destId="{CB0F047F-DD85-41EE-B822-AD8C67CEB422}" srcOrd="21" destOrd="0" presId="urn:microsoft.com/office/officeart/2008/layout/LinedList"/>
    <dgm:cxn modelId="{C0F6CBB9-5971-4D0B-8DBE-1EF2389134B0}" type="presParOf" srcId="{4292ECE6-AC1C-4A91-B347-06C8A7D84724}" destId="{F367CDAE-B942-4B98-A4A1-FCED7B1CA16C}" srcOrd="22" destOrd="0" presId="urn:microsoft.com/office/officeart/2008/layout/LinedList"/>
    <dgm:cxn modelId="{3485A365-93D1-4970-B95F-8A03AA32A6FF}" type="presParOf" srcId="{F367CDAE-B942-4B98-A4A1-FCED7B1CA16C}" destId="{43E7429B-8364-494B-8982-DC77DD23731A}" srcOrd="0" destOrd="0" presId="urn:microsoft.com/office/officeart/2008/layout/LinedList"/>
    <dgm:cxn modelId="{A306DBAA-095B-44D8-B345-13CDB7AF5C60}" type="presParOf" srcId="{F367CDAE-B942-4B98-A4A1-FCED7B1CA16C}" destId="{3F66200E-1496-44E7-B768-A8F5299D38E6}" srcOrd="1" destOrd="0" presId="urn:microsoft.com/office/officeart/2008/layout/LinedList"/>
    <dgm:cxn modelId="{E34814CD-D5C0-44A4-9681-FB7B6D25891E}" type="presParOf" srcId="{F367CDAE-B942-4B98-A4A1-FCED7B1CA16C}" destId="{C7590C09-4552-4658-A683-BA0F2CA12D12}" srcOrd="2" destOrd="0" presId="urn:microsoft.com/office/officeart/2008/layout/LinedList"/>
    <dgm:cxn modelId="{7E58D0B9-2457-4256-BB34-30A141F6D4D3}" type="presParOf" srcId="{4292ECE6-AC1C-4A91-B347-06C8A7D84724}" destId="{12B4C099-DEF9-4F4E-9039-C751B8BDF1C5}" srcOrd="23" destOrd="0" presId="urn:microsoft.com/office/officeart/2008/layout/LinedList"/>
    <dgm:cxn modelId="{120021E3-D661-4166-ADFB-22ADEF444B29}" type="presParOf" srcId="{4292ECE6-AC1C-4A91-B347-06C8A7D84724}" destId="{90A545CB-0DA0-42FC-9F4F-E82D7606D4CA}" srcOrd="24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446D668-E6E8-4AB2-9EE7-826372391247}" type="doc">
      <dgm:prSet loTypeId="urn:microsoft.com/office/officeart/2005/8/layout/chevron2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5861B46B-BB93-43FB-93F6-FFA24188F023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C4092015-19AB-4EE3-932E-49F40D0E5090}" type="parTrans" cxnId="{15484ECF-ED72-4660-9597-73E12DD8209C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8F58736A-E487-4D8A-A809-EF4C62499506}" type="sibTrans" cxnId="{15484ECF-ED72-4660-9597-73E12DD8209C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6ADD1044-3045-4A83-AEDB-EEEC2CD595BC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DF6F9802-E91F-482A-B479-48DA58B067A4}" type="parTrans" cxnId="{C5D57053-E61D-40D3-BCBB-9F0C7A3C3545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CFED6191-47E1-404E-9F43-C941052F7750}" type="sibTrans" cxnId="{C5D57053-E61D-40D3-BCBB-9F0C7A3C3545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C012C6D7-D681-47B9-AB12-E75F99BD1A0F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D9C9D5E5-D4AE-423C-B7A4-02AE76D19401}" type="parTrans" cxnId="{CC97C0FA-C99E-4BD3-8B82-53BC67DB5143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EF6979AD-CE32-4C1D-BABA-4DE5491DB4B7}" type="sibTrans" cxnId="{CC97C0FA-C99E-4BD3-8B82-53BC67DB5143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CCCBA81E-ED19-41F5-9A56-6E7DC7D84763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FF4CAB46-37D2-470B-8E23-B4FE5A6D0C15}" type="parTrans" cxnId="{C3CD4AA8-5BB4-4A83-BC00-7F91CA842440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E81BEE8C-0BC6-45B9-A6BE-CBA3E8D970E0}" type="sibTrans" cxnId="{C3CD4AA8-5BB4-4A83-BC00-7F91CA842440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8330ABB6-EEEA-4277-BB8D-DCEBADEB9F3F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7AD83308-42CD-4648-A060-BD1D926D865B}" type="parTrans" cxnId="{D293FD71-4D86-4812-A84C-2C6F6FC23D08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7DAB842B-3366-42E3-9103-BA3F5A7AA414}" type="sibTrans" cxnId="{D293FD71-4D86-4812-A84C-2C6F6FC23D08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6C6F94F4-C4EE-4C5C-B7A8-D76878A85875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D1BF54B0-1811-4D0B-BCC3-F6F6543E52D3}" type="parTrans" cxnId="{FA247ABD-E8D3-48A0-AB7E-D3D18478C501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73B7407C-2DEB-48E3-B227-790B6F6A4646}" type="sibTrans" cxnId="{FA247ABD-E8D3-48A0-AB7E-D3D18478C501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3A84EFB2-E426-4AEE-8C77-556775A9F06A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DA8DBF2F-3575-4F51-885B-42819A09972E}" type="parTrans" cxnId="{E55135B7-BB41-46AA-85EC-72DC79E0FFB0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E78C7B6E-8EAF-4B55-A6D0-2A562AFA18AA}" type="sibTrans" cxnId="{E55135B7-BB41-46AA-85EC-72DC79E0FFB0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1E36A1B1-9D0B-42F2-953E-09E6B7301FE1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sz="1400" dirty="0" smtClean="0">
              <a:effectLst/>
              <a:latin typeface="Times New Roman"/>
              <a:ea typeface="Calibri"/>
              <a:cs typeface="Times New Roman"/>
            </a:rPr>
            <a:t> конкретный срок реализации СОО в рамках образовательной программы СПО;</a:t>
          </a:r>
          <a:endParaRPr lang="ru-RU" sz="14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510FFD5D-3AB6-4BC6-864A-4A6EFFCBE77D}" type="parTrans" cxnId="{73C37C9F-8199-4A47-A51F-61E32B2EFCCA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1CD11F66-961F-47FB-AD99-73FD8EC417F4}" type="sibTrans" cxnId="{73C37C9F-8199-4A47-A51F-61E32B2EFCCA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19AAD57A-0770-418A-AFCB-B9D401A2B700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sz="1400" dirty="0" smtClean="0">
              <a:effectLst/>
              <a:latin typeface="Times New Roman"/>
              <a:ea typeface="Calibri"/>
              <a:cs typeface="Times New Roman"/>
            </a:rPr>
            <a:t> выбор профиля СПО в соответствии со спецификой образовательной программы;</a:t>
          </a:r>
          <a:endParaRPr lang="ru-RU" sz="14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61CCB782-1A20-4C0D-959A-BE86ED0E5359}" type="parTrans" cxnId="{27197617-7C7B-4D38-9F6E-12346FD3DAC5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7DB1D5A7-3FB8-4B5C-936F-8FB7A42E1211}" type="sibTrans" cxnId="{27197617-7C7B-4D38-9F6E-12346FD3DAC5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E2792EFA-F843-4190-AA30-FF46DA8F3521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sz="1400" dirty="0" smtClean="0">
              <a:effectLst/>
              <a:latin typeface="Times New Roman"/>
              <a:ea typeface="Calibri"/>
              <a:cs typeface="Times New Roman"/>
            </a:rPr>
            <a:t> выбор профильных учебных предметов;</a:t>
          </a:r>
          <a:endParaRPr lang="ru-RU" sz="14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F4A06D63-6665-4540-BDA5-30AF2BE6CD8F}" type="parTrans" cxnId="{5FABCFC8-FDD4-4DFC-9026-A34A96460E1D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58A67A43-0794-4980-A68E-82B378D310E3}" type="sibTrans" cxnId="{5FABCFC8-FDD4-4DFC-9026-A34A96460E1D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E716AE66-2A9C-4845-9DCF-E48B5614A520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sz="1400" dirty="0" smtClean="0">
              <a:effectLst/>
              <a:latin typeface="Times New Roman"/>
              <a:ea typeface="Calibri"/>
              <a:cs typeface="Times New Roman"/>
            </a:rPr>
            <a:t> определение учебных предметов по выбору из обязательных предметных областей; </a:t>
          </a:r>
          <a:endParaRPr lang="ru-RU" sz="14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BA0AEE6E-5784-41D0-98EA-7F2F0B0D7245}" type="parTrans" cxnId="{D408B107-73FF-4623-9123-A11ACA484584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5621556A-6221-4DCF-9962-AB6009536850}" type="sibTrans" cxnId="{D408B107-73FF-4623-9123-A11ACA484584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48472457-C1D6-4ADF-B401-DD5233F24230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sz="1400" dirty="0" smtClean="0">
              <a:effectLst/>
              <a:latin typeface="Times New Roman"/>
              <a:ea typeface="Calibri"/>
              <a:cs typeface="Times New Roman"/>
            </a:rPr>
            <a:t> определение</a:t>
          </a:r>
          <a:r>
            <a:rPr lang="ru-RU" sz="1400" dirty="0" smtClean="0">
              <a:effectLst/>
              <a:latin typeface="Calibri"/>
              <a:ea typeface="Calibri"/>
              <a:cs typeface="Times New Roman"/>
            </a:rPr>
            <a:t> </a:t>
          </a:r>
          <a:r>
            <a:rPr lang="ru-RU" sz="1400" dirty="0" smtClean="0">
              <a:effectLst/>
              <a:latin typeface="Times New Roman"/>
              <a:ea typeface="Calibri"/>
              <a:cs typeface="Times New Roman"/>
            </a:rPr>
            <a:t>дополнительных учебных предметов (курсов) по выбору в соответствии со спецификой и возможностями организации, осуществляющей образовательную деятельность, а также со спецификой получаемой специальности (профессии);</a:t>
          </a:r>
          <a:endParaRPr lang="ru-RU" sz="14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3B9A33E9-AB39-403D-A836-03D560326B6C}" type="parTrans" cxnId="{9E451034-7B0A-4F88-AD42-76F9E1BE3A8F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0CBE47F3-A463-4B91-9363-FFF30E218893}" type="sibTrans" cxnId="{9E451034-7B0A-4F88-AD42-76F9E1BE3A8F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9324D70A-72B0-4F86-A0AF-5A4A89A17E65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sz="1400" dirty="0" smtClean="0">
              <a:effectLst/>
              <a:latin typeface="Times New Roman"/>
              <a:ea typeface="Calibri"/>
              <a:cs typeface="Times New Roman"/>
            </a:rPr>
            <a:t> выполнение индивидуального проекта по выбранному образовательной организацией одному или нескольким предметам в рамках учебного времени, специально отведенного учебным планом;</a:t>
          </a:r>
          <a:endParaRPr lang="ru-RU" sz="14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04853807-CABF-4F56-914A-5D709EB33BEF}" type="parTrans" cxnId="{D7EFEEC7-CE67-46BA-A7C1-AF14C9D0ECF7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7A3B6BE8-D63B-44AA-81F6-2920AB723202}" type="sibTrans" cxnId="{D7EFEEC7-CE67-46BA-A7C1-AF14C9D0ECF7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A0847697-DFA3-4C96-A263-54ACD0CA5B11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sz="1400" dirty="0" smtClean="0">
              <a:effectLst/>
              <a:latin typeface="Times New Roman"/>
              <a:ea typeface="Calibri"/>
              <a:cs typeface="Times New Roman"/>
            </a:rPr>
            <a:t> определение объема часов, отводимого на изучение выбранных учебных предметов.</a:t>
          </a:r>
          <a:endParaRPr lang="ru-RU" sz="14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8DA67FF2-6C0A-4224-A631-614951DF8853}" type="parTrans" cxnId="{8365C45F-95C8-4AD4-B326-2B428872A8A8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D73EF657-0300-412D-A003-74DC868C68A9}" type="sibTrans" cxnId="{8365C45F-95C8-4AD4-B326-2B428872A8A8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FDBCB1F2-C0A1-442E-A21D-438BD19060C4}" type="pres">
      <dgm:prSet presAssocID="{A446D668-E6E8-4AB2-9EE7-82637239124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8B4ABB-05F7-4D2B-9727-D4ACDB59FCB5}" type="pres">
      <dgm:prSet presAssocID="{5861B46B-BB93-43FB-93F6-FFA24188F023}" presName="composite" presStyleCnt="0"/>
      <dgm:spPr/>
    </dgm:pt>
    <dgm:pt modelId="{22993389-B52B-4621-A1E8-E9F418D7107A}" type="pres">
      <dgm:prSet presAssocID="{5861B46B-BB93-43FB-93F6-FFA24188F023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150FFA-2D5F-4C98-83D9-CD535D0D5F9F}" type="pres">
      <dgm:prSet presAssocID="{5861B46B-BB93-43FB-93F6-FFA24188F023}" presName="descendantText" presStyleLbl="alignAcc1" presStyleIdx="0" presStyleCnt="7" custScaleY="917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A0E096-5573-40BE-8FD0-538E212BB3FD}" type="pres">
      <dgm:prSet presAssocID="{8F58736A-E487-4D8A-A809-EF4C62499506}" presName="sp" presStyleCnt="0"/>
      <dgm:spPr/>
    </dgm:pt>
    <dgm:pt modelId="{EDFB112E-0C4D-4336-815D-7B143156FFDC}" type="pres">
      <dgm:prSet presAssocID="{6ADD1044-3045-4A83-AEDB-EEEC2CD595BC}" presName="composite" presStyleCnt="0"/>
      <dgm:spPr/>
    </dgm:pt>
    <dgm:pt modelId="{9BE01ED7-1C69-49F6-AADA-DCDF7E9B638F}" type="pres">
      <dgm:prSet presAssocID="{6ADD1044-3045-4A83-AEDB-EEEC2CD595BC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888163-CB1A-4C27-98C9-892841B63DA3}" type="pres">
      <dgm:prSet presAssocID="{6ADD1044-3045-4A83-AEDB-EEEC2CD595BC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44C75C-040B-4CD9-BBEB-8EBC5BE5D39A}" type="pres">
      <dgm:prSet presAssocID="{CFED6191-47E1-404E-9F43-C941052F7750}" presName="sp" presStyleCnt="0"/>
      <dgm:spPr/>
    </dgm:pt>
    <dgm:pt modelId="{7FE4B09E-7CCD-4CAE-B0B6-8A28D1F0EA8C}" type="pres">
      <dgm:prSet presAssocID="{C012C6D7-D681-47B9-AB12-E75F99BD1A0F}" presName="composite" presStyleCnt="0"/>
      <dgm:spPr/>
    </dgm:pt>
    <dgm:pt modelId="{C64F790F-04BC-40D8-8521-5A1FE5DDA498}" type="pres">
      <dgm:prSet presAssocID="{C012C6D7-D681-47B9-AB12-E75F99BD1A0F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790D46-7E45-4323-A823-CEC572803AF0}" type="pres">
      <dgm:prSet presAssocID="{C012C6D7-D681-47B9-AB12-E75F99BD1A0F}" presName="descendantText" presStyleLbl="alignAcc1" presStyleIdx="2" presStyleCnt="7" custScaleY="1075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B121E0-C282-46D5-96A1-28F6786FA378}" type="pres">
      <dgm:prSet presAssocID="{EF6979AD-CE32-4C1D-BABA-4DE5491DB4B7}" presName="sp" presStyleCnt="0"/>
      <dgm:spPr/>
    </dgm:pt>
    <dgm:pt modelId="{9AE113F9-9D4D-4BCA-891C-2F0388D828B0}" type="pres">
      <dgm:prSet presAssocID="{CCCBA81E-ED19-41F5-9A56-6E7DC7D84763}" presName="composite" presStyleCnt="0"/>
      <dgm:spPr/>
    </dgm:pt>
    <dgm:pt modelId="{E563696B-1A7D-435F-AEAE-C41117D850F1}" type="pres">
      <dgm:prSet presAssocID="{CCCBA81E-ED19-41F5-9A56-6E7DC7D84763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07D266-845D-438C-9B2C-397FCC1EEE71}" type="pres">
      <dgm:prSet presAssocID="{CCCBA81E-ED19-41F5-9A56-6E7DC7D84763}" presName="descendantText" presStyleLbl="alignAcc1" presStyleIdx="3" presStyleCnt="7" custScaleY="897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3E2F95-1770-48AB-B88A-EC4B75D6DDAB}" type="pres">
      <dgm:prSet presAssocID="{E81BEE8C-0BC6-45B9-A6BE-CBA3E8D970E0}" presName="sp" presStyleCnt="0"/>
      <dgm:spPr/>
    </dgm:pt>
    <dgm:pt modelId="{5293AD27-9797-4C03-9C21-C707F9BE7F9C}" type="pres">
      <dgm:prSet presAssocID="{8330ABB6-EEEA-4277-BB8D-DCEBADEB9F3F}" presName="composite" presStyleCnt="0"/>
      <dgm:spPr/>
    </dgm:pt>
    <dgm:pt modelId="{A0A0F07E-BC63-4006-BB4E-BBA7D6F2A572}" type="pres">
      <dgm:prSet presAssocID="{8330ABB6-EEEA-4277-BB8D-DCEBADEB9F3F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1B3E29-1BBA-4ACC-B920-F3977D720183}" type="pres">
      <dgm:prSet presAssocID="{8330ABB6-EEEA-4277-BB8D-DCEBADEB9F3F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D9E9CE-995E-4E25-9A0D-ECFCB049EFFE}" type="pres">
      <dgm:prSet presAssocID="{7DAB842B-3366-42E3-9103-BA3F5A7AA414}" presName="sp" presStyleCnt="0"/>
      <dgm:spPr/>
    </dgm:pt>
    <dgm:pt modelId="{FA8F6671-C74F-41C4-BFDC-E2913823BCC8}" type="pres">
      <dgm:prSet presAssocID="{6C6F94F4-C4EE-4C5C-B7A8-D76878A85875}" presName="composite" presStyleCnt="0"/>
      <dgm:spPr/>
    </dgm:pt>
    <dgm:pt modelId="{1EC245EC-979D-4671-950A-FFC2EEC92E00}" type="pres">
      <dgm:prSet presAssocID="{6C6F94F4-C4EE-4C5C-B7A8-D76878A85875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23D977-5455-4652-B898-1054BC579FCA}" type="pres">
      <dgm:prSet presAssocID="{6C6F94F4-C4EE-4C5C-B7A8-D76878A85875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3F847D-B139-4134-80ED-D4DB700DF4E5}" type="pres">
      <dgm:prSet presAssocID="{73B7407C-2DEB-48E3-B227-790B6F6A4646}" presName="sp" presStyleCnt="0"/>
      <dgm:spPr/>
    </dgm:pt>
    <dgm:pt modelId="{CFAD3E90-405B-48F5-955B-419248F2957F}" type="pres">
      <dgm:prSet presAssocID="{3A84EFB2-E426-4AEE-8C77-556775A9F06A}" presName="composite" presStyleCnt="0"/>
      <dgm:spPr/>
    </dgm:pt>
    <dgm:pt modelId="{BA80C358-3D14-44A8-A623-9668FDC7C742}" type="pres">
      <dgm:prSet presAssocID="{3A84EFB2-E426-4AEE-8C77-556775A9F06A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5227F2-C92C-4CCC-B061-04C51366DBDF}" type="pres">
      <dgm:prSet presAssocID="{3A84EFB2-E426-4AEE-8C77-556775A9F06A}" presName="descendantText" presStyleLbl="alignAcc1" presStyleIdx="6" presStyleCnt="7" custScaleY="882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ABCFC8-FDD4-4DFC-9026-A34A96460E1D}" srcId="{C012C6D7-D681-47B9-AB12-E75F99BD1A0F}" destId="{E2792EFA-F843-4190-AA30-FF46DA8F3521}" srcOrd="0" destOrd="0" parTransId="{F4A06D63-6665-4540-BDA5-30AF2BE6CD8F}" sibTransId="{58A67A43-0794-4980-A68E-82B378D310E3}"/>
    <dgm:cxn modelId="{B609DFD0-3F11-46DF-8092-9A1B74965ED7}" type="presOf" srcId="{A0847697-DFA3-4C96-A263-54ACD0CA5B11}" destId="{C25227F2-C92C-4CCC-B061-04C51366DBDF}" srcOrd="0" destOrd="0" presId="urn:microsoft.com/office/officeart/2005/8/layout/chevron2"/>
    <dgm:cxn modelId="{C3CD4AA8-5BB4-4A83-BC00-7F91CA842440}" srcId="{A446D668-E6E8-4AB2-9EE7-826372391247}" destId="{CCCBA81E-ED19-41F5-9A56-6E7DC7D84763}" srcOrd="3" destOrd="0" parTransId="{FF4CAB46-37D2-470B-8E23-B4FE5A6D0C15}" sibTransId="{E81BEE8C-0BC6-45B9-A6BE-CBA3E8D970E0}"/>
    <dgm:cxn modelId="{E55135B7-BB41-46AA-85EC-72DC79E0FFB0}" srcId="{A446D668-E6E8-4AB2-9EE7-826372391247}" destId="{3A84EFB2-E426-4AEE-8C77-556775A9F06A}" srcOrd="6" destOrd="0" parTransId="{DA8DBF2F-3575-4F51-885B-42819A09972E}" sibTransId="{E78C7B6E-8EAF-4B55-A6D0-2A562AFA18AA}"/>
    <dgm:cxn modelId="{06DEB016-DBBA-42F5-B48A-F1B5E0AC35EE}" type="presOf" srcId="{9324D70A-72B0-4F86-A0AF-5A4A89A17E65}" destId="{F123D977-5455-4652-B898-1054BC579FCA}" srcOrd="0" destOrd="0" presId="urn:microsoft.com/office/officeart/2005/8/layout/chevron2"/>
    <dgm:cxn modelId="{9182822C-D11E-48BB-90CD-043F803A6088}" type="presOf" srcId="{CCCBA81E-ED19-41F5-9A56-6E7DC7D84763}" destId="{E563696B-1A7D-435F-AEAE-C41117D850F1}" srcOrd="0" destOrd="0" presId="urn:microsoft.com/office/officeart/2005/8/layout/chevron2"/>
    <dgm:cxn modelId="{914F7575-FAF3-4792-9958-C2901534D6CF}" type="presOf" srcId="{1E36A1B1-9D0B-42F2-953E-09E6B7301FE1}" destId="{26150FFA-2D5F-4C98-83D9-CD535D0D5F9F}" srcOrd="0" destOrd="0" presId="urn:microsoft.com/office/officeart/2005/8/layout/chevron2"/>
    <dgm:cxn modelId="{FA247ABD-E8D3-48A0-AB7E-D3D18478C501}" srcId="{A446D668-E6E8-4AB2-9EE7-826372391247}" destId="{6C6F94F4-C4EE-4C5C-B7A8-D76878A85875}" srcOrd="5" destOrd="0" parTransId="{D1BF54B0-1811-4D0B-BCC3-F6F6543E52D3}" sibTransId="{73B7407C-2DEB-48E3-B227-790B6F6A4646}"/>
    <dgm:cxn modelId="{8365C45F-95C8-4AD4-B326-2B428872A8A8}" srcId="{3A84EFB2-E426-4AEE-8C77-556775A9F06A}" destId="{A0847697-DFA3-4C96-A263-54ACD0CA5B11}" srcOrd="0" destOrd="0" parTransId="{8DA67FF2-6C0A-4224-A631-614951DF8853}" sibTransId="{D73EF657-0300-412D-A003-74DC868C68A9}"/>
    <dgm:cxn modelId="{09243D6D-C7DE-44D7-9C6E-EEBD3FF5E924}" type="presOf" srcId="{6C6F94F4-C4EE-4C5C-B7A8-D76878A85875}" destId="{1EC245EC-979D-4671-950A-FFC2EEC92E00}" srcOrd="0" destOrd="0" presId="urn:microsoft.com/office/officeart/2005/8/layout/chevron2"/>
    <dgm:cxn modelId="{15484ECF-ED72-4660-9597-73E12DD8209C}" srcId="{A446D668-E6E8-4AB2-9EE7-826372391247}" destId="{5861B46B-BB93-43FB-93F6-FFA24188F023}" srcOrd="0" destOrd="0" parTransId="{C4092015-19AB-4EE3-932E-49F40D0E5090}" sibTransId="{8F58736A-E487-4D8A-A809-EF4C62499506}"/>
    <dgm:cxn modelId="{09433A03-7BD7-4B26-87F5-8A617E43C5AA}" type="presOf" srcId="{A446D668-E6E8-4AB2-9EE7-826372391247}" destId="{FDBCB1F2-C0A1-442E-A21D-438BD19060C4}" srcOrd="0" destOrd="0" presId="urn:microsoft.com/office/officeart/2005/8/layout/chevron2"/>
    <dgm:cxn modelId="{9E451034-7B0A-4F88-AD42-76F9E1BE3A8F}" srcId="{8330ABB6-EEEA-4277-BB8D-DCEBADEB9F3F}" destId="{48472457-C1D6-4ADF-B401-DD5233F24230}" srcOrd="0" destOrd="0" parTransId="{3B9A33E9-AB39-403D-A836-03D560326B6C}" sibTransId="{0CBE47F3-A463-4B91-9363-FFF30E218893}"/>
    <dgm:cxn modelId="{B1814B8B-8382-4A91-816D-7E992074B01D}" type="presOf" srcId="{E716AE66-2A9C-4845-9DCF-E48B5614A520}" destId="{5C07D266-845D-438C-9B2C-397FCC1EEE71}" srcOrd="0" destOrd="0" presId="urn:microsoft.com/office/officeart/2005/8/layout/chevron2"/>
    <dgm:cxn modelId="{72F6AA47-80EE-41D4-A915-1C0A5139BB76}" type="presOf" srcId="{48472457-C1D6-4ADF-B401-DD5233F24230}" destId="{A21B3E29-1BBA-4ACC-B920-F3977D720183}" srcOrd="0" destOrd="0" presId="urn:microsoft.com/office/officeart/2005/8/layout/chevron2"/>
    <dgm:cxn modelId="{AA449CE8-934A-42B1-B8B6-79249237CED4}" type="presOf" srcId="{3A84EFB2-E426-4AEE-8C77-556775A9F06A}" destId="{BA80C358-3D14-44A8-A623-9668FDC7C742}" srcOrd="0" destOrd="0" presId="urn:microsoft.com/office/officeart/2005/8/layout/chevron2"/>
    <dgm:cxn modelId="{73C37C9F-8199-4A47-A51F-61E32B2EFCCA}" srcId="{5861B46B-BB93-43FB-93F6-FFA24188F023}" destId="{1E36A1B1-9D0B-42F2-953E-09E6B7301FE1}" srcOrd="0" destOrd="0" parTransId="{510FFD5D-3AB6-4BC6-864A-4A6EFFCBE77D}" sibTransId="{1CD11F66-961F-47FB-AD99-73FD8EC417F4}"/>
    <dgm:cxn modelId="{D293FD71-4D86-4812-A84C-2C6F6FC23D08}" srcId="{A446D668-E6E8-4AB2-9EE7-826372391247}" destId="{8330ABB6-EEEA-4277-BB8D-DCEBADEB9F3F}" srcOrd="4" destOrd="0" parTransId="{7AD83308-42CD-4648-A060-BD1D926D865B}" sibTransId="{7DAB842B-3366-42E3-9103-BA3F5A7AA414}"/>
    <dgm:cxn modelId="{B4222E11-8167-45D4-9A63-F4B4B70EB734}" type="presOf" srcId="{C012C6D7-D681-47B9-AB12-E75F99BD1A0F}" destId="{C64F790F-04BC-40D8-8521-5A1FE5DDA498}" srcOrd="0" destOrd="0" presId="urn:microsoft.com/office/officeart/2005/8/layout/chevron2"/>
    <dgm:cxn modelId="{D7EFEEC7-CE67-46BA-A7C1-AF14C9D0ECF7}" srcId="{6C6F94F4-C4EE-4C5C-B7A8-D76878A85875}" destId="{9324D70A-72B0-4F86-A0AF-5A4A89A17E65}" srcOrd="0" destOrd="0" parTransId="{04853807-CABF-4F56-914A-5D709EB33BEF}" sibTransId="{7A3B6BE8-D63B-44AA-81F6-2920AB723202}"/>
    <dgm:cxn modelId="{27197617-7C7B-4D38-9F6E-12346FD3DAC5}" srcId="{6ADD1044-3045-4A83-AEDB-EEEC2CD595BC}" destId="{19AAD57A-0770-418A-AFCB-B9D401A2B700}" srcOrd="0" destOrd="0" parTransId="{61CCB782-1A20-4C0D-959A-BE86ED0E5359}" sibTransId="{7DB1D5A7-3FB8-4B5C-936F-8FB7A42E1211}"/>
    <dgm:cxn modelId="{1B3AD78F-EB77-47AF-A13E-9DAC3EF145F8}" type="presOf" srcId="{6ADD1044-3045-4A83-AEDB-EEEC2CD595BC}" destId="{9BE01ED7-1C69-49F6-AADA-DCDF7E9B638F}" srcOrd="0" destOrd="0" presId="urn:microsoft.com/office/officeart/2005/8/layout/chevron2"/>
    <dgm:cxn modelId="{FD5A102B-7CD1-4764-A934-D50E8FB6461B}" type="presOf" srcId="{E2792EFA-F843-4190-AA30-FF46DA8F3521}" destId="{70790D46-7E45-4323-A823-CEC572803AF0}" srcOrd="0" destOrd="0" presId="urn:microsoft.com/office/officeart/2005/8/layout/chevron2"/>
    <dgm:cxn modelId="{7FFF4188-DF94-4D75-A8A4-BADD49CE65E9}" type="presOf" srcId="{8330ABB6-EEEA-4277-BB8D-DCEBADEB9F3F}" destId="{A0A0F07E-BC63-4006-BB4E-BBA7D6F2A572}" srcOrd="0" destOrd="0" presId="urn:microsoft.com/office/officeart/2005/8/layout/chevron2"/>
    <dgm:cxn modelId="{408C127A-5EFC-4132-8D7C-92B08616F297}" type="presOf" srcId="{5861B46B-BB93-43FB-93F6-FFA24188F023}" destId="{22993389-B52B-4621-A1E8-E9F418D7107A}" srcOrd="0" destOrd="0" presId="urn:microsoft.com/office/officeart/2005/8/layout/chevron2"/>
    <dgm:cxn modelId="{D408B107-73FF-4623-9123-A11ACA484584}" srcId="{CCCBA81E-ED19-41F5-9A56-6E7DC7D84763}" destId="{E716AE66-2A9C-4845-9DCF-E48B5614A520}" srcOrd="0" destOrd="0" parTransId="{BA0AEE6E-5784-41D0-98EA-7F2F0B0D7245}" sibTransId="{5621556A-6221-4DCF-9962-AB6009536850}"/>
    <dgm:cxn modelId="{CC97C0FA-C99E-4BD3-8B82-53BC67DB5143}" srcId="{A446D668-E6E8-4AB2-9EE7-826372391247}" destId="{C012C6D7-D681-47B9-AB12-E75F99BD1A0F}" srcOrd="2" destOrd="0" parTransId="{D9C9D5E5-D4AE-423C-B7A4-02AE76D19401}" sibTransId="{EF6979AD-CE32-4C1D-BABA-4DE5491DB4B7}"/>
    <dgm:cxn modelId="{C5D57053-E61D-40D3-BCBB-9F0C7A3C3545}" srcId="{A446D668-E6E8-4AB2-9EE7-826372391247}" destId="{6ADD1044-3045-4A83-AEDB-EEEC2CD595BC}" srcOrd="1" destOrd="0" parTransId="{DF6F9802-E91F-482A-B479-48DA58B067A4}" sibTransId="{CFED6191-47E1-404E-9F43-C941052F7750}"/>
    <dgm:cxn modelId="{9F973E52-6B32-4116-9614-62DD5AFBC1B6}" type="presOf" srcId="{19AAD57A-0770-418A-AFCB-B9D401A2B700}" destId="{47888163-CB1A-4C27-98C9-892841B63DA3}" srcOrd="0" destOrd="0" presId="urn:microsoft.com/office/officeart/2005/8/layout/chevron2"/>
    <dgm:cxn modelId="{A6D877C1-4DAC-43E4-BA5E-3263CAD3DAA8}" type="presParOf" srcId="{FDBCB1F2-C0A1-442E-A21D-438BD19060C4}" destId="{3B8B4ABB-05F7-4D2B-9727-D4ACDB59FCB5}" srcOrd="0" destOrd="0" presId="urn:microsoft.com/office/officeart/2005/8/layout/chevron2"/>
    <dgm:cxn modelId="{850DF004-E86E-4425-A7A6-1A4D778652B3}" type="presParOf" srcId="{3B8B4ABB-05F7-4D2B-9727-D4ACDB59FCB5}" destId="{22993389-B52B-4621-A1E8-E9F418D7107A}" srcOrd="0" destOrd="0" presId="urn:microsoft.com/office/officeart/2005/8/layout/chevron2"/>
    <dgm:cxn modelId="{D0CB67B0-3FB5-4958-9F5C-ACB371CBEEA9}" type="presParOf" srcId="{3B8B4ABB-05F7-4D2B-9727-D4ACDB59FCB5}" destId="{26150FFA-2D5F-4C98-83D9-CD535D0D5F9F}" srcOrd="1" destOrd="0" presId="urn:microsoft.com/office/officeart/2005/8/layout/chevron2"/>
    <dgm:cxn modelId="{989411ED-803D-400D-8A65-D57122F7F380}" type="presParOf" srcId="{FDBCB1F2-C0A1-442E-A21D-438BD19060C4}" destId="{C1A0E096-5573-40BE-8FD0-538E212BB3FD}" srcOrd="1" destOrd="0" presId="urn:microsoft.com/office/officeart/2005/8/layout/chevron2"/>
    <dgm:cxn modelId="{D7F39F31-B998-42A1-931E-BECE424131D5}" type="presParOf" srcId="{FDBCB1F2-C0A1-442E-A21D-438BD19060C4}" destId="{EDFB112E-0C4D-4336-815D-7B143156FFDC}" srcOrd="2" destOrd="0" presId="urn:microsoft.com/office/officeart/2005/8/layout/chevron2"/>
    <dgm:cxn modelId="{1C45CC94-4548-4020-B65D-64DE4D1284A9}" type="presParOf" srcId="{EDFB112E-0C4D-4336-815D-7B143156FFDC}" destId="{9BE01ED7-1C69-49F6-AADA-DCDF7E9B638F}" srcOrd="0" destOrd="0" presId="urn:microsoft.com/office/officeart/2005/8/layout/chevron2"/>
    <dgm:cxn modelId="{C2F6BC57-0BC4-4E74-A5C6-0882AB49B788}" type="presParOf" srcId="{EDFB112E-0C4D-4336-815D-7B143156FFDC}" destId="{47888163-CB1A-4C27-98C9-892841B63DA3}" srcOrd="1" destOrd="0" presId="urn:microsoft.com/office/officeart/2005/8/layout/chevron2"/>
    <dgm:cxn modelId="{BD3CA698-BC2B-4C3B-83FD-C13894E4CF02}" type="presParOf" srcId="{FDBCB1F2-C0A1-442E-A21D-438BD19060C4}" destId="{2844C75C-040B-4CD9-BBEB-8EBC5BE5D39A}" srcOrd="3" destOrd="0" presId="urn:microsoft.com/office/officeart/2005/8/layout/chevron2"/>
    <dgm:cxn modelId="{C3C3F2CA-7708-47A2-B1E1-6D6E23BA561B}" type="presParOf" srcId="{FDBCB1F2-C0A1-442E-A21D-438BD19060C4}" destId="{7FE4B09E-7CCD-4CAE-B0B6-8A28D1F0EA8C}" srcOrd="4" destOrd="0" presId="urn:microsoft.com/office/officeart/2005/8/layout/chevron2"/>
    <dgm:cxn modelId="{5819DCC9-67EE-4D73-9B9B-E939537BE64F}" type="presParOf" srcId="{7FE4B09E-7CCD-4CAE-B0B6-8A28D1F0EA8C}" destId="{C64F790F-04BC-40D8-8521-5A1FE5DDA498}" srcOrd="0" destOrd="0" presId="urn:microsoft.com/office/officeart/2005/8/layout/chevron2"/>
    <dgm:cxn modelId="{01038372-A7B8-4490-9279-7D075CE7581A}" type="presParOf" srcId="{7FE4B09E-7CCD-4CAE-B0B6-8A28D1F0EA8C}" destId="{70790D46-7E45-4323-A823-CEC572803AF0}" srcOrd="1" destOrd="0" presId="urn:microsoft.com/office/officeart/2005/8/layout/chevron2"/>
    <dgm:cxn modelId="{B61764E0-88BA-4254-84AB-821ED8AB39D0}" type="presParOf" srcId="{FDBCB1F2-C0A1-442E-A21D-438BD19060C4}" destId="{62B121E0-C282-46D5-96A1-28F6786FA378}" srcOrd="5" destOrd="0" presId="urn:microsoft.com/office/officeart/2005/8/layout/chevron2"/>
    <dgm:cxn modelId="{3D50224A-1AC2-467D-A5AB-BD5627464EF5}" type="presParOf" srcId="{FDBCB1F2-C0A1-442E-A21D-438BD19060C4}" destId="{9AE113F9-9D4D-4BCA-891C-2F0388D828B0}" srcOrd="6" destOrd="0" presId="urn:microsoft.com/office/officeart/2005/8/layout/chevron2"/>
    <dgm:cxn modelId="{1C9296B3-27ED-42CC-8FEB-83D879FD0068}" type="presParOf" srcId="{9AE113F9-9D4D-4BCA-891C-2F0388D828B0}" destId="{E563696B-1A7D-435F-AEAE-C41117D850F1}" srcOrd="0" destOrd="0" presId="urn:microsoft.com/office/officeart/2005/8/layout/chevron2"/>
    <dgm:cxn modelId="{1166C81E-B77E-4861-B980-BFC894933E35}" type="presParOf" srcId="{9AE113F9-9D4D-4BCA-891C-2F0388D828B0}" destId="{5C07D266-845D-438C-9B2C-397FCC1EEE71}" srcOrd="1" destOrd="0" presId="urn:microsoft.com/office/officeart/2005/8/layout/chevron2"/>
    <dgm:cxn modelId="{52540009-C91F-45ED-9929-544D0272A0F2}" type="presParOf" srcId="{FDBCB1F2-C0A1-442E-A21D-438BD19060C4}" destId="{593E2F95-1770-48AB-B88A-EC4B75D6DDAB}" srcOrd="7" destOrd="0" presId="urn:microsoft.com/office/officeart/2005/8/layout/chevron2"/>
    <dgm:cxn modelId="{7093AECA-16C7-4FE9-8445-88E252EAABB0}" type="presParOf" srcId="{FDBCB1F2-C0A1-442E-A21D-438BD19060C4}" destId="{5293AD27-9797-4C03-9C21-C707F9BE7F9C}" srcOrd="8" destOrd="0" presId="urn:microsoft.com/office/officeart/2005/8/layout/chevron2"/>
    <dgm:cxn modelId="{CF2DE26D-7922-46C5-A98B-3EA5F6D8547B}" type="presParOf" srcId="{5293AD27-9797-4C03-9C21-C707F9BE7F9C}" destId="{A0A0F07E-BC63-4006-BB4E-BBA7D6F2A572}" srcOrd="0" destOrd="0" presId="urn:microsoft.com/office/officeart/2005/8/layout/chevron2"/>
    <dgm:cxn modelId="{38D8DF8D-AA11-46DB-ACB7-7444DAC5E18D}" type="presParOf" srcId="{5293AD27-9797-4C03-9C21-C707F9BE7F9C}" destId="{A21B3E29-1BBA-4ACC-B920-F3977D720183}" srcOrd="1" destOrd="0" presId="urn:microsoft.com/office/officeart/2005/8/layout/chevron2"/>
    <dgm:cxn modelId="{3A81811E-0405-4617-BDF9-086D23A1D685}" type="presParOf" srcId="{FDBCB1F2-C0A1-442E-A21D-438BD19060C4}" destId="{70D9E9CE-995E-4E25-9A0D-ECFCB049EFFE}" srcOrd="9" destOrd="0" presId="urn:microsoft.com/office/officeart/2005/8/layout/chevron2"/>
    <dgm:cxn modelId="{C01FC166-D2F6-4554-99E5-DD7FEE7202C1}" type="presParOf" srcId="{FDBCB1F2-C0A1-442E-A21D-438BD19060C4}" destId="{FA8F6671-C74F-41C4-BFDC-E2913823BCC8}" srcOrd="10" destOrd="0" presId="urn:microsoft.com/office/officeart/2005/8/layout/chevron2"/>
    <dgm:cxn modelId="{74FAEAEF-8B9E-411F-AE49-9E2A4C31EE4C}" type="presParOf" srcId="{FA8F6671-C74F-41C4-BFDC-E2913823BCC8}" destId="{1EC245EC-979D-4671-950A-FFC2EEC92E00}" srcOrd="0" destOrd="0" presId="urn:microsoft.com/office/officeart/2005/8/layout/chevron2"/>
    <dgm:cxn modelId="{415CAD5D-D06A-47A8-8CA6-482F2665EFCC}" type="presParOf" srcId="{FA8F6671-C74F-41C4-BFDC-E2913823BCC8}" destId="{F123D977-5455-4652-B898-1054BC579FCA}" srcOrd="1" destOrd="0" presId="urn:microsoft.com/office/officeart/2005/8/layout/chevron2"/>
    <dgm:cxn modelId="{E647FEB6-FF65-4BBF-8230-9898BD6B0D57}" type="presParOf" srcId="{FDBCB1F2-C0A1-442E-A21D-438BD19060C4}" destId="{3C3F847D-B139-4134-80ED-D4DB700DF4E5}" srcOrd="11" destOrd="0" presId="urn:microsoft.com/office/officeart/2005/8/layout/chevron2"/>
    <dgm:cxn modelId="{C3706CA8-2019-43C7-A0E9-6BA602554C79}" type="presParOf" srcId="{FDBCB1F2-C0A1-442E-A21D-438BD19060C4}" destId="{CFAD3E90-405B-48F5-955B-419248F2957F}" srcOrd="12" destOrd="0" presId="urn:microsoft.com/office/officeart/2005/8/layout/chevron2"/>
    <dgm:cxn modelId="{D3BD658C-E805-4B34-8A0B-D7FDD4F7A574}" type="presParOf" srcId="{CFAD3E90-405B-48F5-955B-419248F2957F}" destId="{BA80C358-3D14-44A8-A623-9668FDC7C742}" srcOrd="0" destOrd="0" presId="urn:microsoft.com/office/officeart/2005/8/layout/chevron2"/>
    <dgm:cxn modelId="{2A59E072-4454-4510-840D-B578700619C5}" type="presParOf" srcId="{CFAD3E90-405B-48F5-955B-419248F2957F}" destId="{C25227F2-C92C-4CCC-B061-04C51366DBD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46D668-E6E8-4AB2-9EE7-826372391247}" type="doc">
      <dgm:prSet loTypeId="urn:microsoft.com/office/officeart/2005/8/layout/chevron2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5861B46B-BB93-43FB-93F6-FFA24188F023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C4092015-19AB-4EE3-932E-49F40D0E5090}" type="parTrans" cxnId="{15484ECF-ED72-4660-9597-73E12DD8209C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8F58736A-E487-4D8A-A809-EF4C62499506}" type="sibTrans" cxnId="{15484ECF-ED72-4660-9597-73E12DD8209C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6ADD1044-3045-4A83-AEDB-EEEC2CD595BC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DF6F9802-E91F-482A-B479-48DA58B067A4}" type="parTrans" cxnId="{C5D57053-E61D-40D3-BCBB-9F0C7A3C3545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CFED6191-47E1-404E-9F43-C941052F7750}" type="sibTrans" cxnId="{C5D57053-E61D-40D3-BCBB-9F0C7A3C3545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C012C6D7-D681-47B9-AB12-E75F99BD1A0F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D9C9D5E5-D4AE-423C-B7A4-02AE76D19401}" type="parTrans" cxnId="{CC97C0FA-C99E-4BD3-8B82-53BC67DB5143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EF6979AD-CE32-4C1D-BABA-4DE5491DB4B7}" type="sibTrans" cxnId="{CC97C0FA-C99E-4BD3-8B82-53BC67DB5143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CCCBA81E-ED19-41F5-9A56-6E7DC7D84763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FF4CAB46-37D2-470B-8E23-B4FE5A6D0C15}" type="parTrans" cxnId="{C3CD4AA8-5BB4-4A83-BC00-7F91CA842440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E81BEE8C-0BC6-45B9-A6BE-CBA3E8D970E0}" type="sibTrans" cxnId="{C3CD4AA8-5BB4-4A83-BC00-7F91CA842440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8330ABB6-EEEA-4277-BB8D-DCEBADEB9F3F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7AD83308-42CD-4648-A060-BD1D926D865B}" type="parTrans" cxnId="{D293FD71-4D86-4812-A84C-2C6F6FC23D08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7DAB842B-3366-42E3-9103-BA3F5A7AA414}" type="sibTrans" cxnId="{D293FD71-4D86-4812-A84C-2C6F6FC23D08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6C6F94F4-C4EE-4C5C-B7A8-D76878A85875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D1BF54B0-1811-4D0B-BCC3-F6F6543E52D3}" type="parTrans" cxnId="{FA247ABD-E8D3-48A0-AB7E-D3D18478C501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73B7407C-2DEB-48E3-B227-790B6F6A4646}" type="sibTrans" cxnId="{FA247ABD-E8D3-48A0-AB7E-D3D18478C501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3A84EFB2-E426-4AEE-8C77-556775A9F06A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DA8DBF2F-3575-4F51-885B-42819A09972E}" type="parTrans" cxnId="{E55135B7-BB41-46AA-85EC-72DC79E0FFB0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E78C7B6E-8EAF-4B55-A6D0-2A562AFA18AA}" type="sibTrans" cxnId="{E55135B7-BB41-46AA-85EC-72DC79E0FFB0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1E36A1B1-9D0B-42F2-953E-09E6B7301FE1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sz="1400" dirty="0" smtClean="0">
              <a:effectLst/>
              <a:latin typeface="Times New Roman"/>
              <a:ea typeface="Calibri"/>
              <a:cs typeface="Times New Roman"/>
            </a:rPr>
            <a:t> </a:t>
          </a:r>
          <a:r>
            <a:rPr lang="ru-RU" sz="1400" dirty="0" smtClean="0">
              <a:solidFill>
                <a:schemeClr val="tx1"/>
              </a:solidFill>
              <a:effectLst/>
              <a:latin typeface="Times New Roman"/>
              <a:ea typeface="Calibri"/>
            </a:rPr>
            <a:t>определение срока реализации среднего общего образования в рамках образовательной программы среднего профессионального образования в пределах первого года обучения</a:t>
          </a:r>
          <a:r>
            <a:rPr lang="ru-RU" sz="1400" dirty="0" smtClean="0">
              <a:solidFill>
                <a:schemeClr val="tx1"/>
              </a:solidFill>
              <a:effectLst/>
              <a:latin typeface="Times New Roman"/>
              <a:ea typeface="Calibri"/>
              <a:cs typeface="Times New Roman"/>
            </a:rPr>
            <a:t>;</a:t>
          </a:r>
          <a:endParaRPr lang="ru-RU" sz="14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510FFD5D-3AB6-4BC6-864A-4A6EFFCBE77D}" type="parTrans" cxnId="{73C37C9F-8199-4A47-A51F-61E32B2EFCCA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1CD11F66-961F-47FB-AD99-73FD8EC417F4}" type="sibTrans" cxnId="{73C37C9F-8199-4A47-A51F-61E32B2EFCCA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19AAD57A-0770-418A-AFCB-B9D401A2B700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sz="1400" dirty="0" smtClean="0">
              <a:effectLst/>
              <a:latin typeface="Times New Roman"/>
              <a:ea typeface="Calibri"/>
              <a:cs typeface="Times New Roman"/>
            </a:rPr>
            <a:t> </a:t>
          </a:r>
          <a:r>
            <a:rPr lang="ru-RU" sz="1400" dirty="0" smtClean="0">
              <a:solidFill>
                <a:schemeClr val="tx1"/>
              </a:solidFill>
              <a:effectLst/>
              <a:latin typeface="Times New Roman"/>
              <a:ea typeface="Calibri"/>
              <a:cs typeface="Times New Roman"/>
            </a:rPr>
            <a:t>представление в макете РУП общеобразовательных учебных предметов в следующем порядке: базовые учебные предметы (индекс – ОУП.), профильные учебные предметы (индекс – ОУП.), дополнительные учебные предметы (индекс ДУП);</a:t>
          </a:r>
          <a:endParaRPr lang="ru-RU" sz="14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61CCB782-1A20-4C0D-959A-BE86ED0E5359}" type="parTrans" cxnId="{27197617-7C7B-4D38-9F6E-12346FD3DAC5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7DB1D5A7-3FB8-4B5C-936F-8FB7A42E1211}" type="sibTrans" cxnId="{27197617-7C7B-4D38-9F6E-12346FD3DAC5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E2792EFA-F843-4190-AA30-FF46DA8F3521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sz="1400" dirty="0" smtClean="0">
              <a:effectLst/>
              <a:latin typeface="Times New Roman"/>
              <a:ea typeface="Calibri"/>
              <a:cs typeface="Times New Roman"/>
            </a:rPr>
            <a:t> распределение учебных часов на базовые и профильные учебные предметы общеобразовательного цикла учебного плана ООП СПО с учетом профиля в объеме не меньшем, чем указано в методических рекомендациях 2021 года;</a:t>
          </a:r>
          <a:endParaRPr lang="ru-RU" sz="14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F4A06D63-6665-4540-BDA5-30AF2BE6CD8F}" type="parTrans" cxnId="{5FABCFC8-FDD4-4DFC-9026-A34A96460E1D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58A67A43-0794-4980-A68E-82B378D310E3}" type="sibTrans" cxnId="{5FABCFC8-FDD4-4DFC-9026-A34A96460E1D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E716AE66-2A9C-4845-9DCF-E48B5614A520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sz="1400" dirty="0" smtClean="0">
              <a:effectLst/>
              <a:latin typeface="Times New Roman"/>
              <a:ea typeface="Calibri"/>
              <a:cs typeface="Times New Roman"/>
            </a:rPr>
            <a:t> выполнение индивидуального проекта преимущественно по профильному учебному предмету;</a:t>
          </a:r>
          <a:endParaRPr lang="ru-RU" sz="14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BA0AEE6E-5784-41D0-98EA-7F2F0B0D7245}" type="parTrans" cxnId="{D408B107-73FF-4623-9123-A11ACA484584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5621556A-6221-4DCF-9962-AB6009536850}" type="sibTrans" cxnId="{D408B107-73FF-4623-9123-A11ACA484584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48472457-C1D6-4ADF-B401-DD5233F24230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sz="1400" dirty="0" smtClean="0">
              <a:effectLst/>
              <a:latin typeface="Times New Roman"/>
              <a:ea typeface="Calibri"/>
              <a:cs typeface="Times New Roman"/>
            </a:rPr>
            <a:t> выбор дополнительных учебных предметов (курсов) по заявлению обучающихся;</a:t>
          </a:r>
          <a:endParaRPr lang="ru-RU" sz="14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3B9A33E9-AB39-403D-A836-03D560326B6C}" type="parTrans" cxnId="{9E451034-7B0A-4F88-AD42-76F9E1BE3A8F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0CBE47F3-A463-4B91-9363-FFF30E218893}" type="sibTrans" cxnId="{9E451034-7B0A-4F88-AD42-76F9E1BE3A8F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9324D70A-72B0-4F86-A0AF-5A4A89A17E65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sz="1400" dirty="0" smtClean="0">
              <a:effectLst/>
              <a:latin typeface="Times New Roman"/>
              <a:ea typeface="Calibri"/>
              <a:cs typeface="Times New Roman"/>
            </a:rPr>
            <a:t> </a:t>
          </a:r>
          <a:r>
            <a:rPr lang="ru-RU" sz="1400" dirty="0" smtClean="0">
              <a:solidFill>
                <a:schemeClr val="tx1"/>
              </a:solidFill>
              <a:effectLst/>
              <a:latin typeface="Times New Roman"/>
              <a:ea typeface="Calibri"/>
            </a:rPr>
            <a:t>в качестве дополнительного учебного предмета выбор ДУП.12 «Научная картина мира (включая экономику, физику, биологию и другие)» ;</a:t>
          </a:r>
          <a:endParaRPr lang="ru-RU" sz="14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04853807-CABF-4F56-914A-5D709EB33BEF}" type="parTrans" cxnId="{D7EFEEC7-CE67-46BA-A7C1-AF14C9D0ECF7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7A3B6BE8-D63B-44AA-81F6-2920AB723202}" type="sibTrans" cxnId="{D7EFEEC7-CE67-46BA-A7C1-AF14C9D0ECF7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A0847697-DFA3-4C96-A263-54ACD0CA5B11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sz="1400" dirty="0" smtClean="0">
              <a:effectLst/>
              <a:latin typeface="Times New Roman"/>
              <a:ea typeface="Calibri"/>
              <a:cs typeface="Times New Roman"/>
            </a:rPr>
            <a:t> </a:t>
          </a:r>
          <a:r>
            <a:rPr lang="ru-RU" sz="1400" dirty="0" smtClean="0">
              <a:effectLst/>
              <a:latin typeface="Times New Roman"/>
              <a:cs typeface="Times New Roman"/>
            </a:rPr>
            <a:t>включение в рабочий учебный план «Основ православной культуры» в качестве отдельной учебной дисциплины в профессиональный цикл либо в качестве раздела учебной дисциплины «История», «Философия» и т.д. за счет часов вариативной части</a:t>
          </a:r>
          <a:endParaRPr lang="ru-RU" sz="14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8DA67FF2-6C0A-4224-A631-614951DF8853}" type="parTrans" cxnId="{8365C45F-95C8-4AD4-B326-2B428872A8A8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D73EF657-0300-412D-A003-74DC868C68A9}" type="sibTrans" cxnId="{8365C45F-95C8-4AD4-B326-2B428872A8A8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FDBCB1F2-C0A1-442E-A21D-438BD19060C4}" type="pres">
      <dgm:prSet presAssocID="{A446D668-E6E8-4AB2-9EE7-82637239124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8B4ABB-05F7-4D2B-9727-D4ACDB59FCB5}" type="pres">
      <dgm:prSet presAssocID="{5861B46B-BB93-43FB-93F6-FFA24188F023}" presName="composite" presStyleCnt="0"/>
      <dgm:spPr/>
    </dgm:pt>
    <dgm:pt modelId="{22993389-B52B-4621-A1E8-E9F418D7107A}" type="pres">
      <dgm:prSet presAssocID="{5861B46B-BB93-43FB-93F6-FFA24188F023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150FFA-2D5F-4C98-83D9-CD535D0D5F9F}" type="pres">
      <dgm:prSet presAssocID="{5861B46B-BB93-43FB-93F6-FFA24188F023}" presName="descendantText" presStyleLbl="alignAcc1" presStyleIdx="0" presStyleCnt="7" custScaleY="917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A0E096-5573-40BE-8FD0-538E212BB3FD}" type="pres">
      <dgm:prSet presAssocID="{8F58736A-E487-4D8A-A809-EF4C62499506}" presName="sp" presStyleCnt="0"/>
      <dgm:spPr/>
    </dgm:pt>
    <dgm:pt modelId="{EDFB112E-0C4D-4336-815D-7B143156FFDC}" type="pres">
      <dgm:prSet presAssocID="{6ADD1044-3045-4A83-AEDB-EEEC2CD595BC}" presName="composite" presStyleCnt="0"/>
      <dgm:spPr/>
    </dgm:pt>
    <dgm:pt modelId="{9BE01ED7-1C69-49F6-AADA-DCDF7E9B638F}" type="pres">
      <dgm:prSet presAssocID="{6ADD1044-3045-4A83-AEDB-EEEC2CD595BC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888163-CB1A-4C27-98C9-892841B63DA3}" type="pres">
      <dgm:prSet presAssocID="{6ADD1044-3045-4A83-AEDB-EEEC2CD595BC}" presName="descendantText" presStyleLbl="alignAcc1" presStyleIdx="1" presStyleCnt="7" custScaleY="1448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44C75C-040B-4CD9-BBEB-8EBC5BE5D39A}" type="pres">
      <dgm:prSet presAssocID="{CFED6191-47E1-404E-9F43-C941052F7750}" presName="sp" presStyleCnt="0"/>
      <dgm:spPr/>
    </dgm:pt>
    <dgm:pt modelId="{7FE4B09E-7CCD-4CAE-B0B6-8A28D1F0EA8C}" type="pres">
      <dgm:prSet presAssocID="{C012C6D7-D681-47B9-AB12-E75F99BD1A0F}" presName="composite" presStyleCnt="0"/>
      <dgm:spPr/>
    </dgm:pt>
    <dgm:pt modelId="{C64F790F-04BC-40D8-8521-5A1FE5DDA498}" type="pres">
      <dgm:prSet presAssocID="{C012C6D7-D681-47B9-AB12-E75F99BD1A0F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790D46-7E45-4323-A823-CEC572803AF0}" type="pres">
      <dgm:prSet presAssocID="{C012C6D7-D681-47B9-AB12-E75F99BD1A0F}" presName="descendantText" presStyleLbl="alignAcc1" presStyleIdx="2" presStyleCnt="7" custScaleY="1075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B121E0-C282-46D5-96A1-28F6786FA378}" type="pres">
      <dgm:prSet presAssocID="{EF6979AD-CE32-4C1D-BABA-4DE5491DB4B7}" presName="sp" presStyleCnt="0"/>
      <dgm:spPr/>
    </dgm:pt>
    <dgm:pt modelId="{9AE113F9-9D4D-4BCA-891C-2F0388D828B0}" type="pres">
      <dgm:prSet presAssocID="{CCCBA81E-ED19-41F5-9A56-6E7DC7D84763}" presName="composite" presStyleCnt="0"/>
      <dgm:spPr/>
    </dgm:pt>
    <dgm:pt modelId="{E563696B-1A7D-435F-AEAE-C41117D850F1}" type="pres">
      <dgm:prSet presAssocID="{CCCBA81E-ED19-41F5-9A56-6E7DC7D84763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07D266-845D-438C-9B2C-397FCC1EEE71}" type="pres">
      <dgm:prSet presAssocID="{CCCBA81E-ED19-41F5-9A56-6E7DC7D84763}" presName="descendantText" presStyleLbl="alignAcc1" presStyleIdx="3" presStyleCnt="7" custScaleY="897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3E2F95-1770-48AB-B88A-EC4B75D6DDAB}" type="pres">
      <dgm:prSet presAssocID="{E81BEE8C-0BC6-45B9-A6BE-CBA3E8D970E0}" presName="sp" presStyleCnt="0"/>
      <dgm:spPr/>
    </dgm:pt>
    <dgm:pt modelId="{5293AD27-9797-4C03-9C21-C707F9BE7F9C}" type="pres">
      <dgm:prSet presAssocID="{8330ABB6-EEEA-4277-BB8D-DCEBADEB9F3F}" presName="composite" presStyleCnt="0"/>
      <dgm:spPr/>
    </dgm:pt>
    <dgm:pt modelId="{A0A0F07E-BC63-4006-BB4E-BBA7D6F2A572}" type="pres">
      <dgm:prSet presAssocID="{8330ABB6-EEEA-4277-BB8D-DCEBADEB9F3F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1B3E29-1BBA-4ACC-B920-F3977D720183}" type="pres">
      <dgm:prSet presAssocID="{8330ABB6-EEEA-4277-BB8D-DCEBADEB9F3F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D9E9CE-995E-4E25-9A0D-ECFCB049EFFE}" type="pres">
      <dgm:prSet presAssocID="{7DAB842B-3366-42E3-9103-BA3F5A7AA414}" presName="sp" presStyleCnt="0"/>
      <dgm:spPr/>
    </dgm:pt>
    <dgm:pt modelId="{FA8F6671-C74F-41C4-BFDC-E2913823BCC8}" type="pres">
      <dgm:prSet presAssocID="{6C6F94F4-C4EE-4C5C-B7A8-D76878A85875}" presName="composite" presStyleCnt="0"/>
      <dgm:spPr/>
    </dgm:pt>
    <dgm:pt modelId="{1EC245EC-979D-4671-950A-FFC2EEC92E00}" type="pres">
      <dgm:prSet presAssocID="{6C6F94F4-C4EE-4C5C-B7A8-D76878A85875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23D977-5455-4652-B898-1054BC579FCA}" type="pres">
      <dgm:prSet presAssocID="{6C6F94F4-C4EE-4C5C-B7A8-D76878A85875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3F847D-B139-4134-80ED-D4DB700DF4E5}" type="pres">
      <dgm:prSet presAssocID="{73B7407C-2DEB-48E3-B227-790B6F6A4646}" presName="sp" presStyleCnt="0"/>
      <dgm:spPr/>
    </dgm:pt>
    <dgm:pt modelId="{CFAD3E90-405B-48F5-955B-419248F2957F}" type="pres">
      <dgm:prSet presAssocID="{3A84EFB2-E426-4AEE-8C77-556775A9F06A}" presName="composite" presStyleCnt="0"/>
      <dgm:spPr/>
    </dgm:pt>
    <dgm:pt modelId="{BA80C358-3D14-44A8-A623-9668FDC7C742}" type="pres">
      <dgm:prSet presAssocID="{3A84EFB2-E426-4AEE-8C77-556775A9F06A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5227F2-C92C-4CCC-B061-04C51366DBDF}" type="pres">
      <dgm:prSet presAssocID="{3A84EFB2-E426-4AEE-8C77-556775A9F06A}" presName="descendantText" presStyleLbl="alignAcc1" presStyleIdx="6" presStyleCnt="7" custScaleX="99479" custScaleY="1248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ABCFC8-FDD4-4DFC-9026-A34A96460E1D}" srcId="{C012C6D7-D681-47B9-AB12-E75F99BD1A0F}" destId="{E2792EFA-F843-4190-AA30-FF46DA8F3521}" srcOrd="0" destOrd="0" parTransId="{F4A06D63-6665-4540-BDA5-30AF2BE6CD8F}" sibTransId="{58A67A43-0794-4980-A68E-82B378D310E3}"/>
    <dgm:cxn modelId="{FD29E5D4-B03E-4192-AFAE-D780849C4C7A}" type="presOf" srcId="{CCCBA81E-ED19-41F5-9A56-6E7DC7D84763}" destId="{E563696B-1A7D-435F-AEAE-C41117D850F1}" srcOrd="0" destOrd="0" presId="urn:microsoft.com/office/officeart/2005/8/layout/chevron2"/>
    <dgm:cxn modelId="{C3CD4AA8-5BB4-4A83-BC00-7F91CA842440}" srcId="{A446D668-E6E8-4AB2-9EE7-826372391247}" destId="{CCCBA81E-ED19-41F5-9A56-6E7DC7D84763}" srcOrd="3" destOrd="0" parTransId="{FF4CAB46-37D2-470B-8E23-B4FE5A6D0C15}" sibTransId="{E81BEE8C-0BC6-45B9-A6BE-CBA3E8D970E0}"/>
    <dgm:cxn modelId="{D58585D3-0C87-452F-AE4D-1A9CA1A676D4}" type="presOf" srcId="{A446D668-E6E8-4AB2-9EE7-826372391247}" destId="{FDBCB1F2-C0A1-442E-A21D-438BD19060C4}" srcOrd="0" destOrd="0" presId="urn:microsoft.com/office/officeart/2005/8/layout/chevron2"/>
    <dgm:cxn modelId="{E55135B7-BB41-46AA-85EC-72DC79E0FFB0}" srcId="{A446D668-E6E8-4AB2-9EE7-826372391247}" destId="{3A84EFB2-E426-4AEE-8C77-556775A9F06A}" srcOrd="6" destOrd="0" parTransId="{DA8DBF2F-3575-4F51-885B-42819A09972E}" sibTransId="{E78C7B6E-8EAF-4B55-A6D0-2A562AFA18AA}"/>
    <dgm:cxn modelId="{F2528A21-959F-4FD0-A16F-84333791BB64}" type="presOf" srcId="{A0847697-DFA3-4C96-A263-54ACD0CA5B11}" destId="{C25227F2-C92C-4CCC-B061-04C51366DBDF}" srcOrd="0" destOrd="0" presId="urn:microsoft.com/office/officeart/2005/8/layout/chevron2"/>
    <dgm:cxn modelId="{2A5BD7CA-7BA2-4BA8-BEF6-BC186860DCB9}" type="presOf" srcId="{5861B46B-BB93-43FB-93F6-FFA24188F023}" destId="{22993389-B52B-4621-A1E8-E9F418D7107A}" srcOrd="0" destOrd="0" presId="urn:microsoft.com/office/officeart/2005/8/layout/chevron2"/>
    <dgm:cxn modelId="{25EBA057-4E40-4AFF-B6AF-9FFE7352C767}" type="presOf" srcId="{C012C6D7-D681-47B9-AB12-E75F99BD1A0F}" destId="{C64F790F-04BC-40D8-8521-5A1FE5DDA498}" srcOrd="0" destOrd="0" presId="urn:microsoft.com/office/officeart/2005/8/layout/chevron2"/>
    <dgm:cxn modelId="{FA247ABD-E8D3-48A0-AB7E-D3D18478C501}" srcId="{A446D668-E6E8-4AB2-9EE7-826372391247}" destId="{6C6F94F4-C4EE-4C5C-B7A8-D76878A85875}" srcOrd="5" destOrd="0" parTransId="{D1BF54B0-1811-4D0B-BCC3-F6F6543E52D3}" sibTransId="{73B7407C-2DEB-48E3-B227-790B6F6A4646}"/>
    <dgm:cxn modelId="{812AAA9B-74D7-44B8-BF50-72D7139AE02A}" type="presOf" srcId="{6C6F94F4-C4EE-4C5C-B7A8-D76878A85875}" destId="{1EC245EC-979D-4671-950A-FFC2EEC92E00}" srcOrd="0" destOrd="0" presId="urn:microsoft.com/office/officeart/2005/8/layout/chevron2"/>
    <dgm:cxn modelId="{8365C45F-95C8-4AD4-B326-2B428872A8A8}" srcId="{3A84EFB2-E426-4AEE-8C77-556775A9F06A}" destId="{A0847697-DFA3-4C96-A263-54ACD0CA5B11}" srcOrd="0" destOrd="0" parTransId="{8DA67FF2-6C0A-4224-A631-614951DF8853}" sibTransId="{D73EF657-0300-412D-A003-74DC868C68A9}"/>
    <dgm:cxn modelId="{15484ECF-ED72-4660-9597-73E12DD8209C}" srcId="{A446D668-E6E8-4AB2-9EE7-826372391247}" destId="{5861B46B-BB93-43FB-93F6-FFA24188F023}" srcOrd="0" destOrd="0" parTransId="{C4092015-19AB-4EE3-932E-49F40D0E5090}" sibTransId="{8F58736A-E487-4D8A-A809-EF4C62499506}"/>
    <dgm:cxn modelId="{8C74B25E-036C-40BB-AA68-A772BA6877C3}" type="presOf" srcId="{19AAD57A-0770-418A-AFCB-B9D401A2B700}" destId="{47888163-CB1A-4C27-98C9-892841B63DA3}" srcOrd="0" destOrd="0" presId="urn:microsoft.com/office/officeart/2005/8/layout/chevron2"/>
    <dgm:cxn modelId="{38BB8A9B-6893-466F-9C37-68B229BBE446}" type="presOf" srcId="{8330ABB6-EEEA-4277-BB8D-DCEBADEB9F3F}" destId="{A0A0F07E-BC63-4006-BB4E-BBA7D6F2A572}" srcOrd="0" destOrd="0" presId="urn:microsoft.com/office/officeart/2005/8/layout/chevron2"/>
    <dgm:cxn modelId="{9E451034-7B0A-4F88-AD42-76F9E1BE3A8F}" srcId="{8330ABB6-EEEA-4277-BB8D-DCEBADEB9F3F}" destId="{48472457-C1D6-4ADF-B401-DD5233F24230}" srcOrd="0" destOrd="0" parTransId="{3B9A33E9-AB39-403D-A836-03D560326B6C}" sibTransId="{0CBE47F3-A463-4B91-9363-FFF30E218893}"/>
    <dgm:cxn modelId="{73C37C9F-8199-4A47-A51F-61E32B2EFCCA}" srcId="{5861B46B-BB93-43FB-93F6-FFA24188F023}" destId="{1E36A1B1-9D0B-42F2-953E-09E6B7301FE1}" srcOrd="0" destOrd="0" parTransId="{510FFD5D-3AB6-4BC6-864A-4A6EFFCBE77D}" sibTransId="{1CD11F66-961F-47FB-AD99-73FD8EC417F4}"/>
    <dgm:cxn modelId="{D293FD71-4D86-4812-A84C-2C6F6FC23D08}" srcId="{A446D668-E6E8-4AB2-9EE7-826372391247}" destId="{8330ABB6-EEEA-4277-BB8D-DCEBADEB9F3F}" srcOrd="4" destOrd="0" parTransId="{7AD83308-42CD-4648-A060-BD1D926D865B}" sibTransId="{7DAB842B-3366-42E3-9103-BA3F5A7AA414}"/>
    <dgm:cxn modelId="{A18821F0-E61D-414D-9FA0-894AE241E531}" type="presOf" srcId="{E716AE66-2A9C-4845-9DCF-E48B5614A520}" destId="{5C07D266-845D-438C-9B2C-397FCC1EEE71}" srcOrd="0" destOrd="0" presId="urn:microsoft.com/office/officeart/2005/8/layout/chevron2"/>
    <dgm:cxn modelId="{619E906E-4C6F-4BCD-878F-D30C10C7ACEA}" type="presOf" srcId="{1E36A1B1-9D0B-42F2-953E-09E6B7301FE1}" destId="{26150FFA-2D5F-4C98-83D9-CD535D0D5F9F}" srcOrd="0" destOrd="0" presId="urn:microsoft.com/office/officeart/2005/8/layout/chevron2"/>
    <dgm:cxn modelId="{D7EFEEC7-CE67-46BA-A7C1-AF14C9D0ECF7}" srcId="{6C6F94F4-C4EE-4C5C-B7A8-D76878A85875}" destId="{9324D70A-72B0-4F86-A0AF-5A4A89A17E65}" srcOrd="0" destOrd="0" parTransId="{04853807-CABF-4F56-914A-5D709EB33BEF}" sibTransId="{7A3B6BE8-D63B-44AA-81F6-2920AB723202}"/>
    <dgm:cxn modelId="{27197617-7C7B-4D38-9F6E-12346FD3DAC5}" srcId="{6ADD1044-3045-4A83-AEDB-EEEC2CD595BC}" destId="{19AAD57A-0770-418A-AFCB-B9D401A2B700}" srcOrd="0" destOrd="0" parTransId="{61CCB782-1A20-4C0D-959A-BE86ED0E5359}" sibTransId="{7DB1D5A7-3FB8-4B5C-936F-8FB7A42E1211}"/>
    <dgm:cxn modelId="{98C14EE0-19D9-43AA-973F-D69662DCF627}" type="presOf" srcId="{48472457-C1D6-4ADF-B401-DD5233F24230}" destId="{A21B3E29-1BBA-4ACC-B920-F3977D720183}" srcOrd="0" destOrd="0" presId="urn:microsoft.com/office/officeart/2005/8/layout/chevron2"/>
    <dgm:cxn modelId="{55EA6A59-952C-4A24-992A-2F72E5F7A371}" type="presOf" srcId="{E2792EFA-F843-4190-AA30-FF46DA8F3521}" destId="{70790D46-7E45-4323-A823-CEC572803AF0}" srcOrd="0" destOrd="0" presId="urn:microsoft.com/office/officeart/2005/8/layout/chevron2"/>
    <dgm:cxn modelId="{A0D059F1-F7AC-48BF-B807-3080F9D89D04}" type="presOf" srcId="{9324D70A-72B0-4F86-A0AF-5A4A89A17E65}" destId="{F123D977-5455-4652-B898-1054BC579FCA}" srcOrd="0" destOrd="0" presId="urn:microsoft.com/office/officeart/2005/8/layout/chevron2"/>
    <dgm:cxn modelId="{D408B107-73FF-4623-9123-A11ACA484584}" srcId="{CCCBA81E-ED19-41F5-9A56-6E7DC7D84763}" destId="{E716AE66-2A9C-4845-9DCF-E48B5614A520}" srcOrd="0" destOrd="0" parTransId="{BA0AEE6E-5784-41D0-98EA-7F2F0B0D7245}" sibTransId="{5621556A-6221-4DCF-9962-AB6009536850}"/>
    <dgm:cxn modelId="{CC97C0FA-C99E-4BD3-8B82-53BC67DB5143}" srcId="{A446D668-E6E8-4AB2-9EE7-826372391247}" destId="{C012C6D7-D681-47B9-AB12-E75F99BD1A0F}" srcOrd="2" destOrd="0" parTransId="{D9C9D5E5-D4AE-423C-B7A4-02AE76D19401}" sibTransId="{EF6979AD-CE32-4C1D-BABA-4DE5491DB4B7}"/>
    <dgm:cxn modelId="{D409EFFE-609E-4EBD-AADA-6736C82B855E}" type="presOf" srcId="{3A84EFB2-E426-4AEE-8C77-556775A9F06A}" destId="{BA80C358-3D14-44A8-A623-9668FDC7C742}" srcOrd="0" destOrd="0" presId="urn:microsoft.com/office/officeart/2005/8/layout/chevron2"/>
    <dgm:cxn modelId="{C5D57053-E61D-40D3-BCBB-9F0C7A3C3545}" srcId="{A446D668-E6E8-4AB2-9EE7-826372391247}" destId="{6ADD1044-3045-4A83-AEDB-EEEC2CD595BC}" srcOrd="1" destOrd="0" parTransId="{DF6F9802-E91F-482A-B479-48DA58B067A4}" sibTransId="{CFED6191-47E1-404E-9F43-C941052F7750}"/>
    <dgm:cxn modelId="{6989659F-2737-4257-9876-F7C2121A1F96}" type="presOf" srcId="{6ADD1044-3045-4A83-AEDB-EEEC2CD595BC}" destId="{9BE01ED7-1C69-49F6-AADA-DCDF7E9B638F}" srcOrd="0" destOrd="0" presId="urn:microsoft.com/office/officeart/2005/8/layout/chevron2"/>
    <dgm:cxn modelId="{701FBFB6-BB64-409D-B0CF-C2F1D9B77DA2}" type="presParOf" srcId="{FDBCB1F2-C0A1-442E-A21D-438BD19060C4}" destId="{3B8B4ABB-05F7-4D2B-9727-D4ACDB59FCB5}" srcOrd="0" destOrd="0" presId="urn:microsoft.com/office/officeart/2005/8/layout/chevron2"/>
    <dgm:cxn modelId="{D93FEF55-2493-48F3-979E-E79DBE3CFD2B}" type="presParOf" srcId="{3B8B4ABB-05F7-4D2B-9727-D4ACDB59FCB5}" destId="{22993389-B52B-4621-A1E8-E9F418D7107A}" srcOrd="0" destOrd="0" presId="urn:microsoft.com/office/officeart/2005/8/layout/chevron2"/>
    <dgm:cxn modelId="{D9EE54F1-63F5-4B41-B4D7-8B87C7019530}" type="presParOf" srcId="{3B8B4ABB-05F7-4D2B-9727-D4ACDB59FCB5}" destId="{26150FFA-2D5F-4C98-83D9-CD535D0D5F9F}" srcOrd="1" destOrd="0" presId="urn:microsoft.com/office/officeart/2005/8/layout/chevron2"/>
    <dgm:cxn modelId="{48549638-32FE-49D7-80B7-0EB5A7FB6EB2}" type="presParOf" srcId="{FDBCB1F2-C0A1-442E-A21D-438BD19060C4}" destId="{C1A0E096-5573-40BE-8FD0-538E212BB3FD}" srcOrd="1" destOrd="0" presId="urn:microsoft.com/office/officeart/2005/8/layout/chevron2"/>
    <dgm:cxn modelId="{B33235B8-C4BE-48BF-8344-74D049EBB2FF}" type="presParOf" srcId="{FDBCB1F2-C0A1-442E-A21D-438BD19060C4}" destId="{EDFB112E-0C4D-4336-815D-7B143156FFDC}" srcOrd="2" destOrd="0" presId="urn:microsoft.com/office/officeart/2005/8/layout/chevron2"/>
    <dgm:cxn modelId="{51553A3E-07C0-466B-B3FE-158F65256106}" type="presParOf" srcId="{EDFB112E-0C4D-4336-815D-7B143156FFDC}" destId="{9BE01ED7-1C69-49F6-AADA-DCDF7E9B638F}" srcOrd="0" destOrd="0" presId="urn:microsoft.com/office/officeart/2005/8/layout/chevron2"/>
    <dgm:cxn modelId="{4EE70818-9565-468D-86A4-0A8E41A2B962}" type="presParOf" srcId="{EDFB112E-0C4D-4336-815D-7B143156FFDC}" destId="{47888163-CB1A-4C27-98C9-892841B63DA3}" srcOrd="1" destOrd="0" presId="urn:microsoft.com/office/officeart/2005/8/layout/chevron2"/>
    <dgm:cxn modelId="{A1FCB671-8F86-4A1A-9DAD-D732D2948366}" type="presParOf" srcId="{FDBCB1F2-C0A1-442E-A21D-438BD19060C4}" destId="{2844C75C-040B-4CD9-BBEB-8EBC5BE5D39A}" srcOrd="3" destOrd="0" presId="urn:microsoft.com/office/officeart/2005/8/layout/chevron2"/>
    <dgm:cxn modelId="{98A23D90-C007-4162-B1C2-08C8EBC87037}" type="presParOf" srcId="{FDBCB1F2-C0A1-442E-A21D-438BD19060C4}" destId="{7FE4B09E-7CCD-4CAE-B0B6-8A28D1F0EA8C}" srcOrd="4" destOrd="0" presId="urn:microsoft.com/office/officeart/2005/8/layout/chevron2"/>
    <dgm:cxn modelId="{05688FB1-AADE-45ED-9C7E-F5F5933DF1E3}" type="presParOf" srcId="{7FE4B09E-7CCD-4CAE-B0B6-8A28D1F0EA8C}" destId="{C64F790F-04BC-40D8-8521-5A1FE5DDA498}" srcOrd="0" destOrd="0" presId="urn:microsoft.com/office/officeart/2005/8/layout/chevron2"/>
    <dgm:cxn modelId="{BE48EF92-B388-4105-B6DE-7E3B71DEAA95}" type="presParOf" srcId="{7FE4B09E-7CCD-4CAE-B0B6-8A28D1F0EA8C}" destId="{70790D46-7E45-4323-A823-CEC572803AF0}" srcOrd="1" destOrd="0" presId="urn:microsoft.com/office/officeart/2005/8/layout/chevron2"/>
    <dgm:cxn modelId="{F3839538-5054-49F9-82E0-DB7F485B9071}" type="presParOf" srcId="{FDBCB1F2-C0A1-442E-A21D-438BD19060C4}" destId="{62B121E0-C282-46D5-96A1-28F6786FA378}" srcOrd="5" destOrd="0" presId="urn:microsoft.com/office/officeart/2005/8/layout/chevron2"/>
    <dgm:cxn modelId="{84A6C433-DD3E-4B45-8E5F-F605752271E7}" type="presParOf" srcId="{FDBCB1F2-C0A1-442E-A21D-438BD19060C4}" destId="{9AE113F9-9D4D-4BCA-891C-2F0388D828B0}" srcOrd="6" destOrd="0" presId="urn:microsoft.com/office/officeart/2005/8/layout/chevron2"/>
    <dgm:cxn modelId="{6AFC9EFF-90AF-47AB-81C0-42BB88D9B9D1}" type="presParOf" srcId="{9AE113F9-9D4D-4BCA-891C-2F0388D828B0}" destId="{E563696B-1A7D-435F-AEAE-C41117D850F1}" srcOrd="0" destOrd="0" presId="urn:microsoft.com/office/officeart/2005/8/layout/chevron2"/>
    <dgm:cxn modelId="{0BDAC2B0-A8D7-4C16-B8E6-3B3AC20E0D02}" type="presParOf" srcId="{9AE113F9-9D4D-4BCA-891C-2F0388D828B0}" destId="{5C07D266-845D-438C-9B2C-397FCC1EEE71}" srcOrd="1" destOrd="0" presId="urn:microsoft.com/office/officeart/2005/8/layout/chevron2"/>
    <dgm:cxn modelId="{2291C107-EECC-4CE8-9983-AA65822912FA}" type="presParOf" srcId="{FDBCB1F2-C0A1-442E-A21D-438BD19060C4}" destId="{593E2F95-1770-48AB-B88A-EC4B75D6DDAB}" srcOrd="7" destOrd="0" presId="urn:microsoft.com/office/officeart/2005/8/layout/chevron2"/>
    <dgm:cxn modelId="{0214F7FA-7935-46A3-9EF2-711031CB07A3}" type="presParOf" srcId="{FDBCB1F2-C0A1-442E-A21D-438BD19060C4}" destId="{5293AD27-9797-4C03-9C21-C707F9BE7F9C}" srcOrd="8" destOrd="0" presId="urn:microsoft.com/office/officeart/2005/8/layout/chevron2"/>
    <dgm:cxn modelId="{5E5BBE26-3C63-4675-83AB-05F9D706FDE9}" type="presParOf" srcId="{5293AD27-9797-4C03-9C21-C707F9BE7F9C}" destId="{A0A0F07E-BC63-4006-BB4E-BBA7D6F2A572}" srcOrd="0" destOrd="0" presId="urn:microsoft.com/office/officeart/2005/8/layout/chevron2"/>
    <dgm:cxn modelId="{F51A62BC-61E1-4A74-992D-51059997D92C}" type="presParOf" srcId="{5293AD27-9797-4C03-9C21-C707F9BE7F9C}" destId="{A21B3E29-1BBA-4ACC-B920-F3977D720183}" srcOrd="1" destOrd="0" presId="urn:microsoft.com/office/officeart/2005/8/layout/chevron2"/>
    <dgm:cxn modelId="{EC44C150-3F94-4345-B751-4B72B22B3EF2}" type="presParOf" srcId="{FDBCB1F2-C0A1-442E-A21D-438BD19060C4}" destId="{70D9E9CE-995E-4E25-9A0D-ECFCB049EFFE}" srcOrd="9" destOrd="0" presId="urn:microsoft.com/office/officeart/2005/8/layout/chevron2"/>
    <dgm:cxn modelId="{0F18717D-E5FB-456B-A64C-B9705E13A643}" type="presParOf" srcId="{FDBCB1F2-C0A1-442E-A21D-438BD19060C4}" destId="{FA8F6671-C74F-41C4-BFDC-E2913823BCC8}" srcOrd="10" destOrd="0" presId="urn:microsoft.com/office/officeart/2005/8/layout/chevron2"/>
    <dgm:cxn modelId="{1DB9F54B-868C-48E1-BEE8-991802566746}" type="presParOf" srcId="{FA8F6671-C74F-41C4-BFDC-E2913823BCC8}" destId="{1EC245EC-979D-4671-950A-FFC2EEC92E00}" srcOrd="0" destOrd="0" presId="urn:microsoft.com/office/officeart/2005/8/layout/chevron2"/>
    <dgm:cxn modelId="{FFC4CBAE-0A1B-4541-8A6D-12A2F1E2E431}" type="presParOf" srcId="{FA8F6671-C74F-41C4-BFDC-E2913823BCC8}" destId="{F123D977-5455-4652-B898-1054BC579FCA}" srcOrd="1" destOrd="0" presId="urn:microsoft.com/office/officeart/2005/8/layout/chevron2"/>
    <dgm:cxn modelId="{5030E4F4-8888-40D3-8ED1-539C84121100}" type="presParOf" srcId="{FDBCB1F2-C0A1-442E-A21D-438BD19060C4}" destId="{3C3F847D-B139-4134-80ED-D4DB700DF4E5}" srcOrd="11" destOrd="0" presId="urn:microsoft.com/office/officeart/2005/8/layout/chevron2"/>
    <dgm:cxn modelId="{DC950B24-7893-4728-AB01-29349298DC83}" type="presParOf" srcId="{FDBCB1F2-C0A1-442E-A21D-438BD19060C4}" destId="{CFAD3E90-405B-48F5-955B-419248F2957F}" srcOrd="12" destOrd="0" presId="urn:microsoft.com/office/officeart/2005/8/layout/chevron2"/>
    <dgm:cxn modelId="{9CAEF8E6-F25C-49B7-8672-7AAF5C971FB0}" type="presParOf" srcId="{CFAD3E90-405B-48F5-955B-419248F2957F}" destId="{BA80C358-3D14-44A8-A623-9668FDC7C742}" srcOrd="0" destOrd="0" presId="urn:microsoft.com/office/officeart/2005/8/layout/chevron2"/>
    <dgm:cxn modelId="{40195DBA-4175-408C-A5F3-A36176A143F9}" type="presParOf" srcId="{CFAD3E90-405B-48F5-955B-419248F2957F}" destId="{C25227F2-C92C-4CCC-B061-04C51366DBD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446D668-E6E8-4AB2-9EE7-826372391247}" type="doc">
      <dgm:prSet loTypeId="urn:microsoft.com/office/officeart/2005/8/layout/chevron2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5861B46B-BB93-43FB-93F6-FFA24188F023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C4092015-19AB-4EE3-932E-49F40D0E5090}" type="parTrans" cxnId="{15484ECF-ED72-4660-9597-73E12DD8209C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8F58736A-E487-4D8A-A809-EF4C62499506}" type="sibTrans" cxnId="{15484ECF-ED72-4660-9597-73E12DD8209C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6ADD1044-3045-4A83-AEDB-EEEC2CD595BC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DF6F9802-E91F-482A-B479-48DA58B067A4}" type="parTrans" cxnId="{C5D57053-E61D-40D3-BCBB-9F0C7A3C3545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CFED6191-47E1-404E-9F43-C941052F7750}" type="sibTrans" cxnId="{C5D57053-E61D-40D3-BCBB-9F0C7A3C3545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1E36A1B1-9D0B-42F2-953E-09E6B7301FE1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sz="1400" dirty="0" smtClean="0">
              <a:effectLst/>
              <a:latin typeface="Times New Roman"/>
              <a:ea typeface="Calibri"/>
              <a:cs typeface="Times New Roman"/>
            </a:rPr>
            <a:t> </a:t>
          </a:r>
          <a:r>
            <a:rPr lang="ru-RU" sz="1800" dirty="0" smtClean="0">
              <a:effectLst/>
              <a:latin typeface="Times New Roman"/>
              <a:cs typeface="Times New Roman"/>
            </a:rPr>
            <a:t>включение в пояснительную записку перечня нормативно-правовых актов и методических рекомендаций, указанных в Приложении к инструктивно-методическому письму </a:t>
          </a:r>
          <a:endParaRPr lang="ru-RU" sz="18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510FFD5D-3AB6-4BC6-864A-4A6EFFCBE77D}" type="parTrans" cxnId="{73C37C9F-8199-4A47-A51F-61E32B2EFCCA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1CD11F66-961F-47FB-AD99-73FD8EC417F4}" type="sibTrans" cxnId="{73C37C9F-8199-4A47-A51F-61E32B2EFCCA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19AAD57A-0770-418A-AFCB-B9D401A2B700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sz="1400" dirty="0" smtClean="0">
              <a:effectLst/>
              <a:latin typeface="Times New Roman"/>
              <a:ea typeface="Calibri"/>
              <a:cs typeface="Times New Roman"/>
            </a:rPr>
            <a:t> </a:t>
          </a:r>
          <a:r>
            <a:rPr lang="ru-RU" sz="1800" dirty="0" smtClean="0">
              <a:solidFill>
                <a:schemeClr val="tx1"/>
              </a:solidFill>
              <a:effectLst/>
              <a:latin typeface="Times New Roman"/>
              <a:ea typeface="Calibri"/>
            </a:rPr>
            <a:t>определение профильных учебных предметов, учебных предметов по выбору из обязательных предметных областей, дополнительных учебных предметов (курсов) по выбору, а также варианты распределения объема учебных часов на учебные предметы общеобразовательного цикла учебного плана ООП СПО с учетом профиля </a:t>
          </a:r>
          <a:endParaRPr lang="ru-RU" sz="18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61CCB782-1A20-4C0D-959A-BE86ED0E5359}" type="parTrans" cxnId="{27197617-7C7B-4D38-9F6E-12346FD3DAC5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7DB1D5A7-3FB8-4B5C-936F-8FB7A42E1211}" type="sibTrans" cxnId="{27197617-7C7B-4D38-9F6E-12346FD3DAC5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9B1D7C84-1A46-443A-9D1D-51DB4F87C4CE}">
      <dgm:prSet custT="1"/>
      <dgm:spPr/>
      <dgm:t>
        <a:bodyPr/>
        <a:lstStyle/>
        <a:p>
          <a:endParaRPr lang="ru-RU" sz="1400" dirty="0" smtClean="0">
            <a:effectLst/>
            <a:latin typeface="Times New Roman"/>
            <a:cs typeface="Times New Roman"/>
          </a:endParaRPr>
        </a:p>
      </dgm:t>
    </dgm:pt>
    <dgm:pt modelId="{C456CEC0-EC72-47ED-873C-83FC52148B9E}" type="parTrans" cxnId="{97442FC9-F3A5-4922-8511-D8220924819E}">
      <dgm:prSet/>
      <dgm:spPr/>
      <dgm:t>
        <a:bodyPr/>
        <a:lstStyle/>
        <a:p>
          <a:endParaRPr lang="ru-RU"/>
        </a:p>
      </dgm:t>
    </dgm:pt>
    <dgm:pt modelId="{239DA1D0-CE22-4E4A-8A1B-89F2193D78B4}" type="sibTrans" cxnId="{97442FC9-F3A5-4922-8511-D8220924819E}">
      <dgm:prSet/>
      <dgm:spPr/>
      <dgm:t>
        <a:bodyPr/>
        <a:lstStyle/>
        <a:p>
          <a:endParaRPr lang="ru-RU"/>
        </a:p>
      </dgm:t>
    </dgm:pt>
    <dgm:pt modelId="{963496F4-3E8C-4EC3-96D6-D91CAC51A397}">
      <dgm:prSet phldrT="[Текст]"/>
      <dgm:spPr/>
      <dgm:t>
        <a:bodyPr/>
        <a:lstStyle/>
        <a:p>
          <a:pPr>
            <a:buFont typeface="Wingdings" panose="05000000000000000000" pitchFamily="2" charset="2"/>
          </a:pPr>
          <a:r>
            <a:rPr lang="ru-RU" dirty="0" smtClean="0">
              <a:effectLst/>
              <a:latin typeface="Times New Roman"/>
              <a:ea typeface="Calibri"/>
              <a:cs typeface="Times New Roman"/>
            </a:rPr>
            <a:t> </a:t>
          </a:r>
          <a:endParaRPr lang="ru-RU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3AB0EFE8-5DF8-4723-8F13-056CDB80BAFB}" type="parTrans" cxnId="{A0C2E6D5-E38C-42EC-A4D6-3C11939C0DA1}">
      <dgm:prSet/>
      <dgm:spPr/>
      <dgm:t>
        <a:bodyPr/>
        <a:lstStyle/>
        <a:p>
          <a:endParaRPr lang="ru-RU"/>
        </a:p>
      </dgm:t>
    </dgm:pt>
    <dgm:pt modelId="{357E80E5-9EAF-403B-81A6-467264AAE8D5}" type="sibTrans" cxnId="{A0C2E6D5-E38C-42EC-A4D6-3C11939C0DA1}">
      <dgm:prSet/>
      <dgm:spPr/>
      <dgm:t>
        <a:bodyPr/>
        <a:lstStyle/>
        <a:p>
          <a:endParaRPr lang="ru-RU"/>
        </a:p>
      </dgm:t>
    </dgm:pt>
    <dgm:pt modelId="{EF906607-8BA4-4ECF-8019-F353D1436AC7}">
      <dgm:prSet/>
      <dgm:spPr/>
      <dgm:t>
        <a:bodyPr/>
        <a:lstStyle/>
        <a:p>
          <a:pPr algn="just"/>
          <a:r>
            <a:rPr lang="ru-RU" b="0" dirty="0" smtClean="0">
              <a:latin typeface="Times New Roman" pitchFamily="18" charset="0"/>
              <a:cs typeface="Times New Roman" pitchFamily="18" charset="0"/>
            </a:rPr>
            <a:t>включение в образовательные программы подготовки квалифицированных рабочих, служащих (ППКРС) ОП, ПМ, МДК профессионального цикла (не менее 10% учебного времени от общего количества запланированного времени обучения на 1 курсе)</a:t>
          </a:r>
          <a:endParaRPr lang="ru-RU" b="0" dirty="0">
            <a:latin typeface="Times New Roman" pitchFamily="18" charset="0"/>
            <a:cs typeface="Times New Roman" pitchFamily="18" charset="0"/>
          </a:endParaRPr>
        </a:p>
      </dgm:t>
    </dgm:pt>
    <dgm:pt modelId="{7EAF17F0-ADE9-482A-9FE4-2ABE8C426D75}" type="parTrans" cxnId="{87030299-9BA1-4283-AD5D-B9F01EA2B54B}">
      <dgm:prSet/>
      <dgm:spPr/>
      <dgm:t>
        <a:bodyPr/>
        <a:lstStyle/>
        <a:p>
          <a:endParaRPr lang="ru-RU"/>
        </a:p>
      </dgm:t>
    </dgm:pt>
    <dgm:pt modelId="{5641365A-A6AF-45BC-A23E-4B187BD3C296}" type="sibTrans" cxnId="{87030299-9BA1-4283-AD5D-B9F01EA2B54B}">
      <dgm:prSet/>
      <dgm:spPr/>
      <dgm:t>
        <a:bodyPr/>
        <a:lstStyle/>
        <a:p>
          <a:endParaRPr lang="ru-RU"/>
        </a:p>
      </dgm:t>
    </dgm:pt>
    <dgm:pt modelId="{FDBCB1F2-C0A1-442E-A21D-438BD19060C4}" type="pres">
      <dgm:prSet presAssocID="{A446D668-E6E8-4AB2-9EE7-82637239124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8B4ABB-05F7-4D2B-9727-D4ACDB59FCB5}" type="pres">
      <dgm:prSet presAssocID="{5861B46B-BB93-43FB-93F6-FFA24188F023}" presName="composite" presStyleCnt="0"/>
      <dgm:spPr/>
    </dgm:pt>
    <dgm:pt modelId="{22993389-B52B-4621-A1E8-E9F418D7107A}" type="pres">
      <dgm:prSet presAssocID="{5861B46B-BB93-43FB-93F6-FFA24188F02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150FFA-2D5F-4C98-83D9-CD535D0D5F9F}" type="pres">
      <dgm:prSet presAssocID="{5861B46B-BB93-43FB-93F6-FFA24188F023}" presName="descendantText" presStyleLbl="alignAcc1" presStyleIdx="0" presStyleCnt="3" custScaleX="100000" custScale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A0E096-5573-40BE-8FD0-538E212BB3FD}" type="pres">
      <dgm:prSet presAssocID="{8F58736A-E487-4D8A-A809-EF4C62499506}" presName="sp" presStyleCnt="0"/>
      <dgm:spPr/>
    </dgm:pt>
    <dgm:pt modelId="{EDFB112E-0C4D-4336-815D-7B143156FFDC}" type="pres">
      <dgm:prSet presAssocID="{6ADD1044-3045-4A83-AEDB-EEEC2CD595BC}" presName="composite" presStyleCnt="0"/>
      <dgm:spPr/>
    </dgm:pt>
    <dgm:pt modelId="{9BE01ED7-1C69-49F6-AADA-DCDF7E9B638F}" type="pres">
      <dgm:prSet presAssocID="{6ADD1044-3045-4A83-AEDB-EEEC2CD595BC}" presName="parentText" presStyleLbl="alignNode1" presStyleIdx="1" presStyleCnt="3" custScaleY="107131" custLinFactNeighborX="-826" custLinFactNeighborY="1156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888163-CB1A-4C27-98C9-892841B63DA3}" type="pres">
      <dgm:prSet presAssocID="{6ADD1044-3045-4A83-AEDB-EEEC2CD595BC}" presName="descendantText" presStyleLbl="alignAcc1" presStyleIdx="1" presStyleCnt="3" custScaleX="93609" custScaleY="109086" custLinFactNeighborX="-3183" custLinFactNeighborY="174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474559-12E7-4318-9560-6904548D85B3}" type="pres">
      <dgm:prSet presAssocID="{CFED6191-47E1-404E-9F43-C941052F7750}" presName="sp" presStyleCnt="0"/>
      <dgm:spPr/>
    </dgm:pt>
    <dgm:pt modelId="{0A5E6D00-7497-4688-B3B3-6D85A2160764}" type="pres">
      <dgm:prSet presAssocID="{963496F4-3E8C-4EC3-96D6-D91CAC51A397}" presName="composite" presStyleCnt="0"/>
      <dgm:spPr/>
    </dgm:pt>
    <dgm:pt modelId="{B390C71B-FA71-4D0D-B0E9-E2A95D409794}" type="pres">
      <dgm:prSet presAssocID="{963496F4-3E8C-4EC3-96D6-D91CAC51A397}" presName="parentText" presStyleLbl="alignNode1" presStyleIdx="2" presStyleCnt="3" custScaleY="11523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55BE10-5BC1-471C-A9E8-340B6FE7DC6B}" type="pres">
      <dgm:prSet presAssocID="{963496F4-3E8C-4EC3-96D6-D91CAC51A397}" presName="descendantText" presStyleLbl="alignAcc1" presStyleIdx="2" presStyleCnt="3" custScaleX="96867" custScaleY="133554" custLinFactNeighborX="-1739" custLinFactNeighborY="24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484ECF-ED72-4660-9597-73E12DD8209C}" srcId="{A446D668-E6E8-4AB2-9EE7-826372391247}" destId="{5861B46B-BB93-43FB-93F6-FFA24188F023}" srcOrd="0" destOrd="0" parTransId="{C4092015-19AB-4EE3-932E-49F40D0E5090}" sibTransId="{8F58736A-E487-4D8A-A809-EF4C62499506}"/>
    <dgm:cxn modelId="{A0C2E6D5-E38C-42EC-A4D6-3C11939C0DA1}" srcId="{A446D668-E6E8-4AB2-9EE7-826372391247}" destId="{963496F4-3E8C-4EC3-96D6-D91CAC51A397}" srcOrd="2" destOrd="0" parTransId="{3AB0EFE8-5DF8-4723-8F13-056CDB80BAFB}" sibTransId="{357E80E5-9EAF-403B-81A6-467264AAE8D5}"/>
    <dgm:cxn modelId="{930CEF9B-4D17-400D-ACBC-DD86C029EF16}" type="presOf" srcId="{6ADD1044-3045-4A83-AEDB-EEEC2CD595BC}" destId="{9BE01ED7-1C69-49F6-AADA-DCDF7E9B638F}" srcOrd="0" destOrd="0" presId="urn:microsoft.com/office/officeart/2005/8/layout/chevron2"/>
    <dgm:cxn modelId="{F7BC0BC0-8532-453F-B1AE-22441668C153}" type="presOf" srcId="{19AAD57A-0770-418A-AFCB-B9D401A2B700}" destId="{47888163-CB1A-4C27-98C9-892841B63DA3}" srcOrd="0" destOrd="0" presId="urn:microsoft.com/office/officeart/2005/8/layout/chevron2"/>
    <dgm:cxn modelId="{73C37C9F-8199-4A47-A51F-61E32B2EFCCA}" srcId="{5861B46B-BB93-43FB-93F6-FFA24188F023}" destId="{1E36A1B1-9D0B-42F2-953E-09E6B7301FE1}" srcOrd="0" destOrd="0" parTransId="{510FFD5D-3AB6-4BC6-864A-4A6EFFCBE77D}" sibTransId="{1CD11F66-961F-47FB-AD99-73FD8EC417F4}"/>
    <dgm:cxn modelId="{28355079-20E3-4A91-A1C5-A2FC5C1C911F}" type="presOf" srcId="{A446D668-E6E8-4AB2-9EE7-826372391247}" destId="{FDBCB1F2-C0A1-442E-A21D-438BD19060C4}" srcOrd="0" destOrd="0" presId="urn:microsoft.com/office/officeart/2005/8/layout/chevron2"/>
    <dgm:cxn modelId="{44B4EADF-5D5C-48FA-831F-8A6037BE3CCF}" type="presOf" srcId="{1E36A1B1-9D0B-42F2-953E-09E6B7301FE1}" destId="{26150FFA-2D5F-4C98-83D9-CD535D0D5F9F}" srcOrd="0" destOrd="0" presId="urn:microsoft.com/office/officeart/2005/8/layout/chevron2"/>
    <dgm:cxn modelId="{8F0021A9-8C5A-4010-912C-5AC0CEA07633}" type="presOf" srcId="{5861B46B-BB93-43FB-93F6-FFA24188F023}" destId="{22993389-B52B-4621-A1E8-E9F418D7107A}" srcOrd="0" destOrd="0" presId="urn:microsoft.com/office/officeart/2005/8/layout/chevron2"/>
    <dgm:cxn modelId="{2C009FEA-34F4-4EB4-9936-40DB5CF07B29}" type="presOf" srcId="{963496F4-3E8C-4EC3-96D6-D91CAC51A397}" destId="{B390C71B-FA71-4D0D-B0E9-E2A95D409794}" srcOrd="0" destOrd="0" presId="urn:microsoft.com/office/officeart/2005/8/layout/chevron2"/>
    <dgm:cxn modelId="{87030299-9BA1-4283-AD5D-B9F01EA2B54B}" srcId="{963496F4-3E8C-4EC3-96D6-D91CAC51A397}" destId="{EF906607-8BA4-4ECF-8019-F353D1436AC7}" srcOrd="0" destOrd="0" parTransId="{7EAF17F0-ADE9-482A-9FE4-2ABE8C426D75}" sibTransId="{5641365A-A6AF-45BC-A23E-4B187BD3C296}"/>
    <dgm:cxn modelId="{3407ABC5-AD2C-4D40-9A02-2A975389EDE4}" type="presOf" srcId="{9B1D7C84-1A46-443A-9D1D-51DB4F87C4CE}" destId="{26150FFA-2D5F-4C98-83D9-CD535D0D5F9F}" srcOrd="0" destOrd="1" presId="urn:microsoft.com/office/officeart/2005/8/layout/chevron2"/>
    <dgm:cxn modelId="{97442FC9-F3A5-4922-8511-D8220924819E}" srcId="{5861B46B-BB93-43FB-93F6-FFA24188F023}" destId="{9B1D7C84-1A46-443A-9D1D-51DB4F87C4CE}" srcOrd="1" destOrd="0" parTransId="{C456CEC0-EC72-47ED-873C-83FC52148B9E}" sibTransId="{239DA1D0-CE22-4E4A-8A1B-89F2193D78B4}"/>
    <dgm:cxn modelId="{C5D57053-E61D-40D3-BCBB-9F0C7A3C3545}" srcId="{A446D668-E6E8-4AB2-9EE7-826372391247}" destId="{6ADD1044-3045-4A83-AEDB-EEEC2CD595BC}" srcOrd="1" destOrd="0" parTransId="{DF6F9802-E91F-482A-B479-48DA58B067A4}" sibTransId="{CFED6191-47E1-404E-9F43-C941052F7750}"/>
    <dgm:cxn modelId="{D8814F96-DB8C-40EB-8A5D-5949071C3E72}" type="presOf" srcId="{EF906607-8BA4-4ECF-8019-F353D1436AC7}" destId="{3A55BE10-5BC1-471C-A9E8-340B6FE7DC6B}" srcOrd="0" destOrd="0" presId="urn:microsoft.com/office/officeart/2005/8/layout/chevron2"/>
    <dgm:cxn modelId="{27197617-7C7B-4D38-9F6E-12346FD3DAC5}" srcId="{6ADD1044-3045-4A83-AEDB-EEEC2CD595BC}" destId="{19AAD57A-0770-418A-AFCB-B9D401A2B700}" srcOrd="0" destOrd="0" parTransId="{61CCB782-1A20-4C0D-959A-BE86ED0E5359}" sibTransId="{7DB1D5A7-3FB8-4B5C-936F-8FB7A42E1211}"/>
    <dgm:cxn modelId="{FB509CC0-AC5F-42A3-983E-81B5B12ED94C}" type="presParOf" srcId="{FDBCB1F2-C0A1-442E-A21D-438BD19060C4}" destId="{3B8B4ABB-05F7-4D2B-9727-D4ACDB59FCB5}" srcOrd="0" destOrd="0" presId="urn:microsoft.com/office/officeart/2005/8/layout/chevron2"/>
    <dgm:cxn modelId="{2C3FC1E4-540E-478F-8918-97A5FCA50A4B}" type="presParOf" srcId="{3B8B4ABB-05F7-4D2B-9727-D4ACDB59FCB5}" destId="{22993389-B52B-4621-A1E8-E9F418D7107A}" srcOrd="0" destOrd="0" presId="urn:microsoft.com/office/officeart/2005/8/layout/chevron2"/>
    <dgm:cxn modelId="{D6B7E393-FEE5-402F-B050-F9889D839FE0}" type="presParOf" srcId="{3B8B4ABB-05F7-4D2B-9727-D4ACDB59FCB5}" destId="{26150FFA-2D5F-4C98-83D9-CD535D0D5F9F}" srcOrd="1" destOrd="0" presId="urn:microsoft.com/office/officeart/2005/8/layout/chevron2"/>
    <dgm:cxn modelId="{90C60476-A071-46A5-80D3-04D379CE52E9}" type="presParOf" srcId="{FDBCB1F2-C0A1-442E-A21D-438BD19060C4}" destId="{C1A0E096-5573-40BE-8FD0-538E212BB3FD}" srcOrd="1" destOrd="0" presId="urn:microsoft.com/office/officeart/2005/8/layout/chevron2"/>
    <dgm:cxn modelId="{99B60CB8-3A28-4101-9043-0F189BDF2F00}" type="presParOf" srcId="{FDBCB1F2-C0A1-442E-A21D-438BD19060C4}" destId="{EDFB112E-0C4D-4336-815D-7B143156FFDC}" srcOrd="2" destOrd="0" presId="urn:microsoft.com/office/officeart/2005/8/layout/chevron2"/>
    <dgm:cxn modelId="{16B948CD-F562-4190-A977-B21062D30819}" type="presParOf" srcId="{EDFB112E-0C4D-4336-815D-7B143156FFDC}" destId="{9BE01ED7-1C69-49F6-AADA-DCDF7E9B638F}" srcOrd="0" destOrd="0" presId="urn:microsoft.com/office/officeart/2005/8/layout/chevron2"/>
    <dgm:cxn modelId="{1D465AD7-CD24-49FA-B0B5-E5A2375B0500}" type="presParOf" srcId="{EDFB112E-0C4D-4336-815D-7B143156FFDC}" destId="{47888163-CB1A-4C27-98C9-892841B63DA3}" srcOrd="1" destOrd="0" presId="urn:microsoft.com/office/officeart/2005/8/layout/chevron2"/>
    <dgm:cxn modelId="{A44D9D89-A185-4E62-B673-7AD1C3E38559}" type="presParOf" srcId="{FDBCB1F2-C0A1-442E-A21D-438BD19060C4}" destId="{5B474559-12E7-4318-9560-6904548D85B3}" srcOrd="3" destOrd="0" presId="urn:microsoft.com/office/officeart/2005/8/layout/chevron2"/>
    <dgm:cxn modelId="{6B17881D-C412-47DF-BE96-4F901205A1C5}" type="presParOf" srcId="{FDBCB1F2-C0A1-442E-A21D-438BD19060C4}" destId="{0A5E6D00-7497-4688-B3B3-6D85A2160764}" srcOrd="4" destOrd="0" presId="urn:microsoft.com/office/officeart/2005/8/layout/chevron2"/>
    <dgm:cxn modelId="{192CA88A-AFEE-40EC-A737-36322E60C76D}" type="presParOf" srcId="{0A5E6D00-7497-4688-B3B3-6D85A2160764}" destId="{B390C71B-FA71-4D0D-B0E9-E2A95D409794}" srcOrd="0" destOrd="0" presId="urn:microsoft.com/office/officeart/2005/8/layout/chevron2"/>
    <dgm:cxn modelId="{8CD655FD-F324-4BE9-B245-DDEB942D9713}" type="presParOf" srcId="{0A5E6D00-7497-4688-B3B3-6D85A2160764}" destId="{3A55BE10-5BC1-471C-A9E8-340B6FE7DC6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446D668-E6E8-4AB2-9EE7-826372391247}" type="doc">
      <dgm:prSet loTypeId="urn:microsoft.com/office/officeart/2005/8/layout/chevron2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5861B46B-BB93-43FB-93F6-FFA24188F023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C4092015-19AB-4EE3-932E-49F40D0E5090}" type="parTrans" cxnId="{15484ECF-ED72-4660-9597-73E12DD8209C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8F58736A-E487-4D8A-A809-EF4C62499506}" type="sibTrans" cxnId="{15484ECF-ED72-4660-9597-73E12DD8209C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6ADD1044-3045-4A83-AEDB-EEEC2CD595BC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DF6F9802-E91F-482A-B479-48DA58B067A4}" type="parTrans" cxnId="{C5D57053-E61D-40D3-BCBB-9F0C7A3C3545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CFED6191-47E1-404E-9F43-C941052F7750}" type="sibTrans" cxnId="{C5D57053-E61D-40D3-BCBB-9F0C7A3C3545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C012C6D7-D681-47B9-AB12-E75F99BD1A0F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D9C9D5E5-D4AE-423C-B7A4-02AE76D19401}" type="parTrans" cxnId="{CC97C0FA-C99E-4BD3-8B82-53BC67DB5143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EF6979AD-CE32-4C1D-BABA-4DE5491DB4B7}" type="sibTrans" cxnId="{CC97C0FA-C99E-4BD3-8B82-53BC67DB5143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CCCBA81E-ED19-41F5-9A56-6E7DC7D84763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FF4CAB46-37D2-470B-8E23-B4FE5A6D0C15}" type="parTrans" cxnId="{C3CD4AA8-5BB4-4A83-BC00-7F91CA842440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E81BEE8C-0BC6-45B9-A6BE-CBA3E8D970E0}" type="sibTrans" cxnId="{C3CD4AA8-5BB4-4A83-BC00-7F91CA842440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8330ABB6-EEEA-4277-BB8D-DCEBADEB9F3F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7AD83308-42CD-4648-A060-BD1D926D865B}" type="parTrans" cxnId="{D293FD71-4D86-4812-A84C-2C6F6FC23D08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7DAB842B-3366-42E3-9103-BA3F5A7AA414}" type="sibTrans" cxnId="{D293FD71-4D86-4812-A84C-2C6F6FC23D08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1E36A1B1-9D0B-42F2-953E-09E6B7301FE1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sz="1400" dirty="0" smtClean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Основы бережливого производства </a:t>
          </a:r>
          <a:endParaRPr lang="ru-RU" sz="14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gm:t>
    </dgm:pt>
    <dgm:pt modelId="{510FFD5D-3AB6-4BC6-864A-4A6EFFCBE77D}" type="parTrans" cxnId="{73C37C9F-8199-4A47-A51F-61E32B2EFCCA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1CD11F66-961F-47FB-AD99-73FD8EC417F4}" type="sibTrans" cxnId="{73C37C9F-8199-4A47-A51F-61E32B2EFCCA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19AAD57A-0770-418A-AFCB-B9D401A2B700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altLang="ru-RU" sz="1400" dirty="0" smtClean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Основы финансовой грамотности</a:t>
          </a:r>
          <a:endParaRPr lang="ru-RU" sz="14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gm:t>
    </dgm:pt>
    <dgm:pt modelId="{61CCB782-1A20-4C0D-959A-BE86ED0E5359}" type="parTrans" cxnId="{27197617-7C7B-4D38-9F6E-12346FD3DAC5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7DB1D5A7-3FB8-4B5C-936F-8FB7A42E1211}" type="sibTrans" cxnId="{27197617-7C7B-4D38-9F6E-12346FD3DAC5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E2792EFA-F843-4190-AA30-FF46DA8F3521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altLang="ru-RU" sz="1400" dirty="0" smtClean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Основы предпринимательства</a:t>
          </a:r>
          <a:endParaRPr lang="ru-RU" sz="14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gm:t>
    </dgm:pt>
    <dgm:pt modelId="{F4A06D63-6665-4540-BDA5-30AF2BE6CD8F}" type="parTrans" cxnId="{5FABCFC8-FDD4-4DFC-9026-A34A96460E1D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58A67A43-0794-4980-A68E-82B378D310E3}" type="sibTrans" cxnId="{5FABCFC8-FDD4-4DFC-9026-A34A96460E1D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E716AE66-2A9C-4845-9DCF-E48B5614A520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altLang="ru-RU" sz="1200" dirty="0" smtClean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пояснение о наименовании учебных предметов, курсов, дисциплин, направленных на формирование информационно-</a:t>
          </a:r>
          <a:r>
            <a:rPr lang="ru-RU" altLang="ru-RU" sz="1200" dirty="0" err="1" smtClean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коммуникационно</a:t>
          </a:r>
          <a:r>
            <a:rPr lang="ru-RU" altLang="ru-RU" sz="1200" dirty="0" smtClean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-технологической компетенции обучающихся («Информатика», «Информационные технологии в профессиональной деятельности», и/или раздела в «Научной картине мира»)</a:t>
          </a:r>
          <a:endParaRPr lang="ru-RU" sz="12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gm:t>
    </dgm:pt>
    <dgm:pt modelId="{BA0AEE6E-5784-41D0-98EA-7F2F0B0D7245}" type="parTrans" cxnId="{D408B107-73FF-4623-9123-A11ACA484584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5621556A-6221-4DCF-9962-AB6009536850}" type="sibTrans" cxnId="{D408B107-73FF-4623-9123-A11ACA484584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48472457-C1D6-4ADF-B401-DD5233F24230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altLang="ru-RU" sz="1200" dirty="0" smtClean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пояснение о включение в РУП актуализированных и/или рекомендуемых учебных предметов, курсов, дисциплин, включенных в рабочий учебный план в соответствии с запросами предприятий партнеров, якорных работодателей, регионального рынка труда</a:t>
          </a:r>
          <a:endParaRPr lang="ru-RU" sz="12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gm:t>
    </dgm:pt>
    <dgm:pt modelId="{3B9A33E9-AB39-403D-A836-03D560326B6C}" type="parTrans" cxnId="{9E451034-7B0A-4F88-AD42-76F9E1BE3A8F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0CBE47F3-A463-4B91-9363-FFF30E218893}" type="sibTrans" cxnId="{9E451034-7B0A-4F88-AD42-76F9E1BE3A8F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FDBCB1F2-C0A1-442E-A21D-438BD19060C4}" type="pres">
      <dgm:prSet presAssocID="{A446D668-E6E8-4AB2-9EE7-82637239124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8B4ABB-05F7-4D2B-9727-D4ACDB59FCB5}" type="pres">
      <dgm:prSet presAssocID="{5861B46B-BB93-43FB-93F6-FFA24188F023}" presName="composite" presStyleCnt="0"/>
      <dgm:spPr/>
    </dgm:pt>
    <dgm:pt modelId="{22993389-B52B-4621-A1E8-E9F418D7107A}" type="pres">
      <dgm:prSet presAssocID="{5861B46B-BB93-43FB-93F6-FFA24188F023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150FFA-2D5F-4C98-83D9-CD535D0D5F9F}" type="pres">
      <dgm:prSet presAssocID="{5861B46B-BB93-43FB-93F6-FFA24188F023}" presName="descendantText" presStyleLbl="alignAcc1" presStyleIdx="0" presStyleCnt="5" custScaleY="917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A0E096-5573-40BE-8FD0-538E212BB3FD}" type="pres">
      <dgm:prSet presAssocID="{8F58736A-E487-4D8A-A809-EF4C62499506}" presName="sp" presStyleCnt="0"/>
      <dgm:spPr/>
    </dgm:pt>
    <dgm:pt modelId="{EDFB112E-0C4D-4336-815D-7B143156FFDC}" type="pres">
      <dgm:prSet presAssocID="{6ADD1044-3045-4A83-AEDB-EEEC2CD595BC}" presName="composite" presStyleCnt="0"/>
      <dgm:spPr/>
    </dgm:pt>
    <dgm:pt modelId="{9BE01ED7-1C69-49F6-AADA-DCDF7E9B638F}" type="pres">
      <dgm:prSet presAssocID="{6ADD1044-3045-4A83-AEDB-EEEC2CD595BC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888163-CB1A-4C27-98C9-892841B63DA3}" type="pres">
      <dgm:prSet presAssocID="{6ADD1044-3045-4A83-AEDB-EEEC2CD595BC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44C75C-040B-4CD9-BBEB-8EBC5BE5D39A}" type="pres">
      <dgm:prSet presAssocID="{CFED6191-47E1-404E-9F43-C941052F7750}" presName="sp" presStyleCnt="0"/>
      <dgm:spPr/>
    </dgm:pt>
    <dgm:pt modelId="{7FE4B09E-7CCD-4CAE-B0B6-8A28D1F0EA8C}" type="pres">
      <dgm:prSet presAssocID="{C012C6D7-D681-47B9-AB12-E75F99BD1A0F}" presName="composite" presStyleCnt="0"/>
      <dgm:spPr/>
    </dgm:pt>
    <dgm:pt modelId="{C64F790F-04BC-40D8-8521-5A1FE5DDA498}" type="pres">
      <dgm:prSet presAssocID="{C012C6D7-D681-47B9-AB12-E75F99BD1A0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790D46-7E45-4323-A823-CEC572803AF0}" type="pres">
      <dgm:prSet presAssocID="{C012C6D7-D681-47B9-AB12-E75F99BD1A0F}" presName="descendantText" presStyleLbl="alignAcc1" presStyleIdx="2" presStyleCnt="5" custScaleY="1075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B121E0-C282-46D5-96A1-28F6786FA378}" type="pres">
      <dgm:prSet presAssocID="{EF6979AD-CE32-4C1D-BABA-4DE5491DB4B7}" presName="sp" presStyleCnt="0"/>
      <dgm:spPr/>
    </dgm:pt>
    <dgm:pt modelId="{9AE113F9-9D4D-4BCA-891C-2F0388D828B0}" type="pres">
      <dgm:prSet presAssocID="{CCCBA81E-ED19-41F5-9A56-6E7DC7D84763}" presName="composite" presStyleCnt="0"/>
      <dgm:spPr/>
    </dgm:pt>
    <dgm:pt modelId="{E563696B-1A7D-435F-AEAE-C41117D850F1}" type="pres">
      <dgm:prSet presAssocID="{CCCBA81E-ED19-41F5-9A56-6E7DC7D84763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07D266-845D-438C-9B2C-397FCC1EEE71}" type="pres">
      <dgm:prSet presAssocID="{CCCBA81E-ED19-41F5-9A56-6E7DC7D84763}" presName="descendantText" presStyleLbl="alignAcc1" presStyleIdx="3" presStyleCnt="5" custScaleY="897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3E2F95-1770-48AB-B88A-EC4B75D6DDAB}" type="pres">
      <dgm:prSet presAssocID="{E81BEE8C-0BC6-45B9-A6BE-CBA3E8D970E0}" presName="sp" presStyleCnt="0"/>
      <dgm:spPr/>
    </dgm:pt>
    <dgm:pt modelId="{5293AD27-9797-4C03-9C21-C707F9BE7F9C}" type="pres">
      <dgm:prSet presAssocID="{8330ABB6-EEEA-4277-BB8D-DCEBADEB9F3F}" presName="composite" presStyleCnt="0"/>
      <dgm:spPr/>
    </dgm:pt>
    <dgm:pt modelId="{A0A0F07E-BC63-4006-BB4E-BBA7D6F2A572}" type="pres">
      <dgm:prSet presAssocID="{8330ABB6-EEEA-4277-BB8D-DCEBADEB9F3F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1B3E29-1BBA-4ACC-B920-F3977D720183}" type="pres">
      <dgm:prSet presAssocID="{8330ABB6-EEEA-4277-BB8D-DCEBADEB9F3F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197617-7C7B-4D38-9F6E-12346FD3DAC5}" srcId="{6ADD1044-3045-4A83-AEDB-EEEC2CD595BC}" destId="{19AAD57A-0770-418A-AFCB-B9D401A2B700}" srcOrd="0" destOrd="0" parTransId="{61CCB782-1A20-4C0D-959A-BE86ED0E5359}" sibTransId="{7DB1D5A7-3FB8-4B5C-936F-8FB7A42E1211}"/>
    <dgm:cxn modelId="{3478D988-821A-4E0E-AA2C-2181493528D3}" type="presOf" srcId="{5861B46B-BB93-43FB-93F6-FFA24188F023}" destId="{22993389-B52B-4621-A1E8-E9F418D7107A}" srcOrd="0" destOrd="0" presId="urn:microsoft.com/office/officeart/2005/8/layout/chevron2"/>
    <dgm:cxn modelId="{206A1658-ED8B-45F5-B324-38B158371F9D}" type="presOf" srcId="{A446D668-E6E8-4AB2-9EE7-826372391247}" destId="{FDBCB1F2-C0A1-442E-A21D-438BD19060C4}" srcOrd="0" destOrd="0" presId="urn:microsoft.com/office/officeart/2005/8/layout/chevron2"/>
    <dgm:cxn modelId="{C3CD4AA8-5BB4-4A83-BC00-7F91CA842440}" srcId="{A446D668-E6E8-4AB2-9EE7-826372391247}" destId="{CCCBA81E-ED19-41F5-9A56-6E7DC7D84763}" srcOrd="3" destOrd="0" parTransId="{FF4CAB46-37D2-470B-8E23-B4FE5A6D0C15}" sibTransId="{E81BEE8C-0BC6-45B9-A6BE-CBA3E8D970E0}"/>
    <dgm:cxn modelId="{CC97C0FA-C99E-4BD3-8B82-53BC67DB5143}" srcId="{A446D668-E6E8-4AB2-9EE7-826372391247}" destId="{C012C6D7-D681-47B9-AB12-E75F99BD1A0F}" srcOrd="2" destOrd="0" parTransId="{D9C9D5E5-D4AE-423C-B7A4-02AE76D19401}" sibTransId="{EF6979AD-CE32-4C1D-BABA-4DE5491DB4B7}"/>
    <dgm:cxn modelId="{294338ED-0FBB-4FDA-BEA2-65020506913C}" type="presOf" srcId="{6ADD1044-3045-4A83-AEDB-EEEC2CD595BC}" destId="{9BE01ED7-1C69-49F6-AADA-DCDF7E9B638F}" srcOrd="0" destOrd="0" presId="urn:microsoft.com/office/officeart/2005/8/layout/chevron2"/>
    <dgm:cxn modelId="{91C58E88-72B1-4707-A42D-61ACDC290195}" type="presOf" srcId="{19AAD57A-0770-418A-AFCB-B9D401A2B700}" destId="{47888163-CB1A-4C27-98C9-892841B63DA3}" srcOrd="0" destOrd="0" presId="urn:microsoft.com/office/officeart/2005/8/layout/chevron2"/>
    <dgm:cxn modelId="{C5D57053-E61D-40D3-BCBB-9F0C7A3C3545}" srcId="{A446D668-E6E8-4AB2-9EE7-826372391247}" destId="{6ADD1044-3045-4A83-AEDB-EEEC2CD595BC}" srcOrd="1" destOrd="0" parTransId="{DF6F9802-E91F-482A-B479-48DA58B067A4}" sibTransId="{CFED6191-47E1-404E-9F43-C941052F7750}"/>
    <dgm:cxn modelId="{5CB25232-91C8-4E15-AB69-F908F13EEF55}" type="presOf" srcId="{48472457-C1D6-4ADF-B401-DD5233F24230}" destId="{A21B3E29-1BBA-4ACC-B920-F3977D720183}" srcOrd="0" destOrd="0" presId="urn:microsoft.com/office/officeart/2005/8/layout/chevron2"/>
    <dgm:cxn modelId="{9F008936-8B29-4E19-91AE-D37508E67352}" type="presOf" srcId="{CCCBA81E-ED19-41F5-9A56-6E7DC7D84763}" destId="{E563696B-1A7D-435F-AEAE-C41117D850F1}" srcOrd="0" destOrd="0" presId="urn:microsoft.com/office/officeart/2005/8/layout/chevron2"/>
    <dgm:cxn modelId="{1AEFD226-F0EA-4CC4-A8CE-5FB6DFD0D2B4}" type="presOf" srcId="{C012C6D7-D681-47B9-AB12-E75F99BD1A0F}" destId="{C64F790F-04BC-40D8-8521-5A1FE5DDA498}" srcOrd="0" destOrd="0" presId="urn:microsoft.com/office/officeart/2005/8/layout/chevron2"/>
    <dgm:cxn modelId="{73C37C9F-8199-4A47-A51F-61E32B2EFCCA}" srcId="{5861B46B-BB93-43FB-93F6-FFA24188F023}" destId="{1E36A1B1-9D0B-42F2-953E-09E6B7301FE1}" srcOrd="0" destOrd="0" parTransId="{510FFD5D-3AB6-4BC6-864A-4A6EFFCBE77D}" sibTransId="{1CD11F66-961F-47FB-AD99-73FD8EC417F4}"/>
    <dgm:cxn modelId="{F73F69FC-A51D-48BB-9BA4-6EF24E0A4BDD}" type="presOf" srcId="{8330ABB6-EEEA-4277-BB8D-DCEBADEB9F3F}" destId="{A0A0F07E-BC63-4006-BB4E-BBA7D6F2A572}" srcOrd="0" destOrd="0" presId="urn:microsoft.com/office/officeart/2005/8/layout/chevron2"/>
    <dgm:cxn modelId="{A20CBA3C-AA74-4E51-AD42-B25E5DF6892F}" type="presOf" srcId="{E2792EFA-F843-4190-AA30-FF46DA8F3521}" destId="{70790D46-7E45-4323-A823-CEC572803AF0}" srcOrd="0" destOrd="0" presId="urn:microsoft.com/office/officeart/2005/8/layout/chevron2"/>
    <dgm:cxn modelId="{D408B107-73FF-4623-9123-A11ACA484584}" srcId="{CCCBA81E-ED19-41F5-9A56-6E7DC7D84763}" destId="{E716AE66-2A9C-4845-9DCF-E48B5614A520}" srcOrd="0" destOrd="0" parTransId="{BA0AEE6E-5784-41D0-98EA-7F2F0B0D7245}" sibTransId="{5621556A-6221-4DCF-9962-AB6009536850}"/>
    <dgm:cxn modelId="{15484ECF-ED72-4660-9597-73E12DD8209C}" srcId="{A446D668-E6E8-4AB2-9EE7-826372391247}" destId="{5861B46B-BB93-43FB-93F6-FFA24188F023}" srcOrd="0" destOrd="0" parTransId="{C4092015-19AB-4EE3-932E-49F40D0E5090}" sibTransId="{8F58736A-E487-4D8A-A809-EF4C62499506}"/>
    <dgm:cxn modelId="{1324A997-4EB8-4B8A-ADB0-8F5B26645211}" type="presOf" srcId="{1E36A1B1-9D0B-42F2-953E-09E6B7301FE1}" destId="{26150FFA-2D5F-4C98-83D9-CD535D0D5F9F}" srcOrd="0" destOrd="0" presId="urn:microsoft.com/office/officeart/2005/8/layout/chevron2"/>
    <dgm:cxn modelId="{D293FD71-4D86-4812-A84C-2C6F6FC23D08}" srcId="{A446D668-E6E8-4AB2-9EE7-826372391247}" destId="{8330ABB6-EEEA-4277-BB8D-DCEBADEB9F3F}" srcOrd="4" destOrd="0" parTransId="{7AD83308-42CD-4648-A060-BD1D926D865B}" sibTransId="{7DAB842B-3366-42E3-9103-BA3F5A7AA414}"/>
    <dgm:cxn modelId="{9E451034-7B0A-4F88-AD42-76F9E1BE3A8F}" srcId="{8330ABB6-EEEA-4277-BB8D-DCEBADEB9F3F}" destId="{48472457-C1D6-4ADF-B401-DD5233F24230}" srcOrd="0" destOrd="0" parTransId="{3B9A33E9-AB39-403D-A836-03D560326B6C}" sibTransId="{0CBE47F3-A463-4B91-9363-FFF30E218893}"/>
    <dgm:cxn modelId="{5FABCFC8-FDD4-4DFC-9026-A34A96460E1D}" srcId="{C012C6D7-D681-47B9-AB12-E75F99BD1A0F}" destId="{E2792EFA-F843-4190-AA30-FF46DA8F3521}" srcOrd="0" destOrd="0" parTransId="{F4A06D63-6665-4540-BDA5-30AF2BE6CD8F}" sibTransId="{58A67A43-0794-4980-A68E-82B378D310E3}"/>
    <dgm:cxn modelId="{3F724D82-9921-4C76-8836-8BA3A76BA066}" type="presOf" srcId="{E716AE66-2A9C-4845-9DCF-E48B5614A520}" destId="{5C07D266-845D-438C-9B2C-397FCC1EEE71}" srcOrd="0" destOrd="0" presId="urn:microsoft.com/office/officeart/2005/8/layout/chevron2"/>
    <dgm:cxn modelId="{2E8D0383-0C34-4C11-ACD6-14AA3D7A22F5}" type="presParOf" srcId="{FDBCB1F2-C0A1-442E-A21D-438BD19060C4}" destId="{3B8B4ABB-05F7-4D2B-9727-D4ACDB59FCB5}" srcOrd="0" destOrd="0" presId="urn:microsoft.com/office/officeart/2005/8/layout/chevron2"/>
    <dgm:cxn modelId="{63D066EF-F5D6-4151-BCD7-F15B1963C02D}" type="presParOf" srcId="{3B8B4ABB-05F7-4D2B-9727-D4ACDB59FCB5}" destId="{22993389-B52B-4621-A1E8-E9F418D7107A}" srcOrd="0" destOrd="0" presId="urn:microsoft.com/office/officeart/2005/8/layout/chevron2"/>
    <dgm:cxn modelId="{4092F719-FE12-4168-A0BF-4EC7AA593132}" type="presParOf" srcId="{3B8B4ABB-05F7-4D2B-9727-D4ACDB59FCB5}" destId="{26150FFA-2D5F-4C98-83D9-CD535D0D5F9F}" srcOrd="1" destOrd="0" presId="urn:microsoft.com/office/officeart/2005/8/layout/chevron2"/>
    <dgm:cxn modelId="{CDF96AA5-D2CA-401A-8BA5-421974255DB0}" type="presParOf" srcId="{FDBCB1F2-C0A1-442E-A21D-438BD19060C4}" destId="{C1A0E096-5573-40BE-8FD0-538E212BB3FD}" srcOrd="1" destOrd="0" presId="urn:microsoft.com/office/officeart/2005/8/layout/chevron2"/>
    <dgm:cxn modelId="{E9EEC8F7-019A-436E-9B79-F2C1E40252F5}" type="presParOf" srcId="{FDBCB1F2-C0A1-442E-A21D-438BD19060C4}" destId="{EDFB112E-0C4D-4336-815D-7B143156FFDC}" srcOrd="2" destOrd="0" presId="urn:microsoft.com/office/officeart/2005/8/layout/chevron2"/>
    <dgm:cxn modelId="{35C36098-5BDD-44BC-B7A5-1D8476F112B3}" type="presParOf" srcId="{EDFB112E-0C4D-4336-815D-7B143156FFDC}" destId="{9BE01ED7-1C69-49F6-AADA-DCDF7E9B638F}" srcOrd="0" destOrd="0" presId="urn:microsoft.com/office/officeart/2005/8/layout/chevron2"/>
    <dgm:cxn modelId="{B38955CB-DD97-4B9E-B16F-10653D414AEA}" type="presParOf" srcId="{EDFB112E-0C4D-4336-815D-7B143156FFDC}" destId="{47888163-CB1A-4C27-98C9-892841B63DA3}" srcOrd="1" destOrd="0" presId="urn:microsoft.com/office/officeart/2005/8/layout/chevron2"/>
    <dgm:cxn modelId="{58F79238-4EBB-44F7-BCF2-4EEC0EE17386}" type="presParOf" srcId="{FDBCB1F2-C0A1-442E-A21D-438BD19060C4}" destId="{2844C75C-040B-4CD9-BBEB-8EBC5BE5D39A}" srcOrd="3" destOrd="0" presId="urn:microsoft.com/office/officeart/2005/8/layout/chevron2"/>
    <dgm:cxn modelId="{649C76EB-2EBD-459D-BEE4-EC4ED0CCE022}" type="presParOf" srcId="{FDBCB1F2-C0A1-442E-A21D-438BD19060C4}" destId="{7FE4B09E-7CCD-4CAE-B0B6-8A28D1F0EA8C}" srcOrd="4" destOrd="0" presId="urn:microsoft.com/office/officeart/2005/8/layout/chevron2"/>
    <dgm:cxn modelId="{35E2339C-18F6-42C9-BC94-D66C04253FFC}" type="presParOf" srcId="{7FE4B09E-7CCD-4CAE-B0B6-8A28D1F0EA8C}" destId="{C64F790F-04BC-40D8-8521-5A1FE5DDA498}" srcOrd="0" destOrd="0" presId="urn:microsoft.com/office/officeart/2005/8/layout/chevron2"/>
    <dgm:cxn modelId="{AF202000-6BB4-4FC1-BB04-881C89331AC4}" type="presParOf" srcId="{7FE4B09E-7CCD-4CAE-B0B6-8A28D1F0EA8C}" destId="{70790D46-7E45-4323-A823-CEC572803AF0}" srcOrd="1" destOrd="0" presId="urn:microsoft.com/office/officeart/2005/8/layout/chevron2"/>
    <dgm:cxn modelId="{B0FE1054-37AA-4D31-9C9C-3BFE5F4DFD5B}" type="presParOf" srcId="{FDBCB1F2-C0A1-442E-A21D-438BD19060C4}" destId="{62B121E0-C282-46D5-96A1-28F6786FA378}" srcOrd="5" destOrd="0" presId="urn:microsoft.com/office/officeart/2005/8/layout/chevron2"/>
    <dgm:cxn modelId="{6DE0922B-0C8D-4D49-8353-1283A0C4A20E}" type="presParOf" srcId="{FDBCB1F2-C0A1-442E-A21D-438BD19060C4}" destId="{9AE113F9-9D4D-4BCA-891C-2F0388D828B0}" srcOrd="6" destOrd="0" presId="urn:microsoft.com/office/officeart/2005/8/layout/chevron2"/>
    <dgm:cxn modelId="{546BFAE3-AB55-4944-93F1-737C6E051B94}" type="presParOf" srcId="{9AE113F9-9D4D-4BCA-891C-2F0388D828B0}" destId="{E563696B-1A7D-435F-AEAE-C41117D850F1}" srcOrd="0" destOrd="0" presId="urn:microsoft.com/office/officeart/2005/8/layout/chevron2"/>
    <dgm:cxn modelId="{7E56FF70-48FD-4303-B00B-BA108DDA7E35}" type="presParOf" srcId="{9AE113F9-9D4D-4BCA-891C-2F0388D828B0}" destId="{5C07D266-845D-438C-9B2C-397FCC1EEE71}" srcOrd="1" destOrd="0" presId="urn:microsoft.com/office/officeart/2005/8/layout/chevron2"/>
    <dgm:cxn modelId="{36CBF716-EBB6-4F1E-85E9-6EB7C51D5867}" type="presParOf" srcId="{FDBCB1F2-C0A1-442E-A21D-438BD19060C4}" destId="{593E2F95-1770-48AB-B88A-EC4B75D6DDAB}" srcOrd="7" destOrd="0" presId="urn:microsoft.com/office/officeart/2005/8/layout/chevron2"/>
    <dgm:cxn modelId="{1E44E634-0FBC-44D3-A62F-5B12AB7253ED}" type="presParOf" srcId="{FDBCB1F2-C0A1-442E-A21D-438BD19060C4}" destId="{5293AD27-9797-4C03-9C21-C707F9BE7F9C}" srcOrd="8" destOrd="0" presId="urn:microsoft.com/office/officeart/2005/8/layout/chevron2"/>
    <dgm:cxn modelId="{57EAE83F-37D8-4E09-B592-4EC574458512}" type="presParOf" srcId="{5293AD27-9797-4C03-9C21-C707F9BE7F9C}" destId="{A0A0F07E-BC63-4006-BB4E-BBA7D6F2A572}" srcOrd="0" destOrd="0" presId="urn:microsoft.com/office/officeart/2005/8/layout/chevron2"/>
    <dgm:cxn modelId="{CE1DAB59-3649-47B6-ABB5-F8C4E4CEC361}" type="presParOf" srcId="{5293AD27-9797-4C03-9C21-C707F9BE7F9C}" destId="{A21B3E29-1BBA-4ACC-B920-F3977D72018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446D668-E6E8-4AB2-9EE7-826372391247}" type="doc">
      <dgm:prSet loTypeId="urn:microsoft.com/office/officeart/2005/8/layout/chevron2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5861B46B-BB93-43FB-93F6-FFA24188F023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C4092015-19AB-4EE3-932E-49F40D0E5090}" type="parTrans" cxnId="{15484ECF-ED72-4660-9597-73E12DD8209C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8F58736A-E487-4D8A-A809-EF4C62499506}" type="sibTrans" cxnId="{15484ECF-ED72-4660-9597-73E12DD8209C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6ADD1044-3045-4A83-AEDB-EEEC2CD595BC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DF6F9802-E91F-482A-B479-48DA58B067A4}" type="parTrans" cxnId="{C5D57053-E61D-40D3-BCBB-9F0C7A3C3545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CFED6191-47E1-404E-9F43-C941052F7750}" type="sibTrans" cxnId="{C5D57053-E61D-40D3-BCBB-9F0C7A3C3545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C012C6D7-D681-47B9-AB12-E75F99BD1A0F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D9C9D5E5-D4AE-423C-B7A4-02AE76D19401}" type="parTrans" cxnId="{CC97C0FA-C99E-4BD3-8B82-53BC67DB5143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EF6979AD-CE32-4C1D-BABA-4DE5491DB4B7}" type="sibTrans" cxnId="{CC97C0FA-C99E-4BD3-8B82-53BC67DB5143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CCCBA81E-ED19-41F5-9A56-6E7DC7D84763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FF4CAB46-37D2-470B-8E23-B4FE5A6D0C15}" type="parTrans" cxnId="{C3CD4AA8-5BB4-4A83-BC00-7F91CA842440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E81BEE8C-0BC6-45B9-A6BE-CBA3E8D970E0}" type="sibTrans" cxnId="{C3CD4AA8-5BB4-4A83-BC00-7F91CA842440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8330ABB6-EEEA-4277-BB8D-DCEBADEB9F3F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7AD83308-42CD-4648-A060-BD1D926D865B}" type="parTrans" cxnId="{D293FD71-4D86-4812-A84C-2C6F6FC23D08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7DAB842B-3366-42E3-9103-BA3F5A7AA414}" type="sibTrans" cxnId="{D293FD71-4D86-4812-A84C-2C6F6FC23D08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6C6F94F4-C4EE-4C5C-B7A8-D76878A85875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D1BF54B0-1811-4D0B-BCC3-F6F6543E52D3}" type="parTrans" cxnId="{FA247ABD-E8D3-48A0-AB7E-D3D18478C501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73B7407C-2DEB-48E3-B227-790B6F6A4646}" type="sibTrans" cxnId="{FA247ABD-E8D3-48A0-AB7E-D3D18478C501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3A84EFB2-E426-4AEE-8C77-556775A9F06A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Char char=""/>
          </a:pPr>
          <a:endParaRPr lang="ru-RU" sz="16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DA8DBF2F-3575-4F51-885B-42819A09972E}" type="parTrans" cxnId="{E55135B7-BB41-46AA-85EC-72DC79E0FFB0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E78C7B6E-8EAF-4B55-A6D0-2A562AFA18AA}" type="sibTrans" cxnId="{E55135B7-BB41-46AA-85EC-72DC79E0FFB0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1E36A1B1-9D0B-42F2-953E-09E6B7301FE1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altLang="ru-RU" sz="14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Определить профиль общеобразовательного цикла УП. </a:t>
          </a:r>
          <a:endParaRPr lang="ru-RU" sz="14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gm:t>
    </dgm:pt>
    <dgm:pt modelId="{510FFD5D-3AB6-4BC6-864A-4A6EFFCBE77D}" type="parTrans" cxnId="{73C37C9F-8199-4A47-A51F-61E32B2EFCCA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1CD11F66-961F-47FB-AD99-73FD8EC417F4}" type="sibTrans" cxnId="{73C37C9F-8199-4A47-A51F-61E32B2EFCCA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19AAD57A-0770-418A-AFCB-B9D401A2B700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altLang="ru-RU" sz="14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Включить в УП обязательные учебные предметы, не менее одного из каждой обязательной предметной области. </a:t>
          </a:r>
          <a:endParaRPr lang="ru-RU" sz="14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gm:t>
    </dgm:pt>
    <dgm:pt modelId="{61CCB782-1A20-4C0D-959A-BE86ED0E5359}" type="parTrans" cxnId="{27197617-7C7B-4D38-9F6E-12346FD3DAC5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7DB1D5A7-3FB8-4B5C-936F-8FB7A42E1211}" type="sibTrans" cxnId="{27197617-7C7B-4D38-9F6E-12346FD3DAC5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E2792EFA-F843-4190-AA30-FF46DA8F3521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altLang="ru-RU" sz="14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Для всех профилей включить в УП не менее трех учебных предметов, изучаемых на углубленном уровне, которые будут определять профиль профессионального образования с учетом специфики профессии/специальности</a:t>
          </a:r>
          <a:r>
            <a:rPr lang="ru-RU" altLang="ru-RU" sz="1400" i="1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14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gm:t>
    </dgm:pt>
    <dgm:pt modelId="{F4A06D63-6665-4540-BDA5-30AF2BE6CD8F}" type="parTrans" cxnId="{5FABCFC8-FDD4-4DFC-9026-A34A96460E1D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58A67A43-0794-4980-A68E-82B378D310E3}" type="sibTrans" cxnId="{5FABCFC8-FDD4-4DFC-9026-A34A96460E1D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E716AE66-2A9C-4845-9DCF-E48B5614A520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altLang="ru-RU" sz="14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Дополнить УП индивидуальным(и) проектом(</a:t>
          </a:r>
          <a:r>
            <a:rPr lang="ru-RU" altLang="ru-RU" sz="1400" dirty="0" err="1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ами</a:t>
          </a:r>
          <a:r>
            <a:rPr lang="ru-RU" altLang="ru-RU" sz="14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). </a:t>
          </a:r>
          <a:endParaRPr lang="ru-RU" sz="14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gm:t>
    </dgm:pt>
    <dgm:pt modelId="{BA0AEE6E-5784-41D0-98EA-7F2F0B0D7245}" type="parTrans" cxnId="{D408B107-73FF-4623-9123-A11ACA484584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5621556A-6221-4DCF-9962-AB6009536850}" type="sibTrans" cxnId="{D408B107-73FF-4623-9123-A11ACA484584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48472457-C1D6-4ADF-B401-DD5233F24230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altLang="ru-RU" sz="14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Завершить формирование УП дополнительными учебными предметами, курсами, </a:t>
          </a:r>
          <a:r>
            <a:rPr lang="ru-RU" altLang="ru-RU" sz="1400" b="1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учитывая ограничения в 11 (12) учебных </a:t>
          </a:r>
          <a:r>
            <a:rPr lang="ru-RU" altLang="ru-RU" sz="14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предметов.</a:t>
          </a:r>
          <a:endParaRPr lang="ru-RU" sz="14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gm:t>
    </dgm:pt>
    <dgm:pt modelId="{3B9A33E9-AB39-403D-A836-03D560326B6C}" type="parTrans" cxnId="{9E451034-7B0A-4F88-AD42-76F9E1BE3A8F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0CBE47F3-A463-4B91-9363-FFF30E218893}" type="sibTrans" cxnId="{9E451034-7B0A-4F88-AD42-76F9E1BE3A8F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9324D70A-72B0-4F86-A0AF-5A4A89A17E65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altLang="ru-RU" sz="14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Определить объем часов, отводимый на изучение выбранных учебных предметов, курсов, формы промежуточной аттестации.</a:t>
          </a:r>
          <a:endParaRPr lang="ru-RU" sz="14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gm:t>
    </dgm:pt>
    <dgm:pt modelId="{04853807-CABF-4F56-914A-5D709EB33BEF}" type="parTrans" cxnId="{D7EFEEC7-CE67-46BA-A7C1-AF14C9D0ECF7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7A3B6BE8-D63B-44AA-81F6-2920AB723202}" type="sibTrans" cxnId="{D7EFEEC7-CE67-46BA-A7C1-AF14C9D0ECF7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A0847697-DFA3-4C96-A263-54ACD0CA5B11}">
      <dgm:prSet phldrT="[Текст]" custT="1"/>
      <dgm:spPr/>
      <dgm:t>
        <a:bodyPr/>
        <a:lstStyle/>
        <a:p>
          <a:pPr indent="0" algn="just">
            <a:lnSpc>
              <a:spcPct val="100000"/>
            </a:lnSpc>
            <a:buFont typeface="Wingdings" panose="05000000000000000000" pitchFamily="2" charset="2"/>
            <a:buNone/>
          </a:pPr>
          <a:r>
            <a:rPr lang="ru-RU" altLang="ru-RU" sz="14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Провести проверку, корректировку (при необходимости) часов УП.</a:t>
          </a:r>
          <a:endParaRPr lang="ru-RU" sz="14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gm:t>
    </dgm:pt>
    <dgm:pt modelId="{8DA67FF2-6C0A-4224-A631-614951DF8853}" type="parTrans" cxnId="{8365C45F-95C8-4AD4-B326-2B428872A8A8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D73EF657-0300-412D-A003-74DC868C68A9}" type="sibTrans" cxnId="{8365C45F-95C8-4AD4-B326-2B428872A8A8}">
      <dgm:prSet/>
      <dgm:spPr/>
      <dgm:t>
        <a:bodyPr/>
        <a:lstStyle/>
        <a:p>
          <a:pPr indent="0" algn="just">
            <a:lnSpc>
              <a:spcPct val="100000"/>
            </a:lnSpc>
          </a:pPr>
          <a:endParaRPr lang="ru-RU" sz="160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gm:t>
    </dgm:pt>
    <dgm:pt modelId="{FDBCB1F2-C0A1-442E-A21D-438BD19060C4}" type="pres">
      <dgm:prSet presAssocID="{A446D668-E6E8-4AB2-9EE7-82637239124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8B4ABB-05F7-4D2B-9727-D4ACDB59FCB5}" type="pres">
      <dgm:prSet presAssocID="{5861B46B-BB93-43FB-93F6-FFA24188F023}" presName="composite" presStyleCnt="0"/>
      <dgm:spPr/>
    </dgm:pt>
    <dgm:pt modelId="{22993389-B52B-4621-A1E8-E9F418D7107A}" type="pres">
      <dgm:prSet presAssocID="{5861B46B-BB93-43FB-93F6-FFA24188F023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150FFA-2D5F-4C98-83D9-CD535D0D5F9F}" type="pres">
      <dgm:prSet presAssocID="{5861B46B-BB93-43FB-93F6-FFA24188F023}" presName="descendantText" presStyleLbl="alignAcc1" presStyleIdx="0" presStyleCnt="7" custScaleY="917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A0E096-5573-40BE-8FD0-538E212BB3FD}" type="pres">
      <dgm:prSet presAssocID="{8F58736A-E487-4D8A-A809-EF4C62499506}" presName="sp" presStyleCnt="0"/>
      <dgm:spPr/>
    </dgm:pt>
    <dgm:pt modelId="{EDFB112E-0C4D-4336-815D-7B143156FFDC}" type="pres">
      <dgm:prSet presAssocID="{6ADD1044-3045-4A83-AEDB-EEEC2CD595BC}" presName="composite" presStyleCnt="0"/>
      <dgm:spPr/>
    </dgm:pt>
    <dgm:pt modelId="{9BE01ED7-1C69-49F6-AADA-DCDF7E9B638F}" type="pres">
      <dgm:prSet presAssocID="{6ADD1044-3045-4A83-AEDB-EEEC2CD595BC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888163-CB1A-4C27-98C9-892841B63DA3}" type="pres">
      <dgm:prSet presAssocID="{6ADD1044-3045-4A83-AEDB-EEEC2CD595BC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44C75C-040B-4CD9-BBEB-8EBC5BE5D39A}" type="pres">
      <dgm:prSet presAssocID="{CFED6191-47E1-404E-9F43-C941052F7750}" presName="sp" presStyleCnt="0"/>
      <dgm:spPr/>
    </dgm:pt>
    <dgm:pt modelId="{7FE4B09E-7CCD-4CAE-B0B6-8A28D1F0EA8C}" type="pres">
      <dgm:prSet presAssocID="{C012C6D7-D681-47B9-AB12-E75F99BD1A0F}" presName="composite" presStyleCnt="0"/>
      <dgm:spPr/>
    </dgm:pt>
    <dgm:pt modelId="{C64F790F-04BC-40D8-8521-5A1FE5DDA498}" type="pres">
      <dgm:prSet presAssocID="{C012C6D7-D681-47B9-AB12-E75F99BD1A0F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790D46-7E45-4323-A823-CEC572803AF0}" type="pres">
      <dgm:prSet presAssocID="{C012C6D7-D681-47B9-AB12-E75F99BD1A0F}" presName="descendantText" presStyleLbl="alignAcc1" presStyleIdx="2" presStyleCnt="7" custScaleY="1075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B121E0-C282-46D5-96A1-28F6786FA378}" type="pres">
      <dgm:prSet presAssocID="{EF6979AD-CE32-4C1D-BABA-4DE5491DB4B7}" presName="sp" presStyleCnt="0"/>
      <dgm:spPr/>
    </dgm:pt>
    <dgm:pt modelId="{9AE113F9-9D4D-4BCA-891C-2F0388D828B0}" type="pres">
      <dgm:prSet presAssocID="{CCCBA81E-ED19-41F5-9A56-6E7DC7D84763}" presName="composite" presStyleCnt="0"/>
      <dgm:spPr/>
    </dgm:pt>
    <dgm:pt modelId="{E563696B-1A7D-435F-AEAE-C41117D850F1}" type="pres">
      <dgm:prSet presAssocID="{CCCBA81E-ED19-41F5-9A56-6E7DC7D84763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07D266-845D-438C-9B2C-397FCC1EEE71}" type="pres">
      <dgm:prSet presAssocID="{CCCBA81E-ED19-41F5-9A56-6E7DC7D84763}" presName="descendantText" presStyleLbl="alignAcc1" presStyleIdx="3" presStyleCnt="7" custScaleY="897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3E2F95-1770-48AB-B88A-EC4B75D6DDAB}" type="pres">
      <dgm:prSet presAssocID="{E81BEE8C-0BC6-45B9-A6BE-CBA3E8D970E0}" presName="sp" presStyleCnt="0"/>
      <dgm:spPr/>
    </dgm:pt>
    <dgm:pt modelId="{5293AD27-9797-4C03-9C21-C707F9BE7F9C}" type="pres">
      <dgm:prSet presAssocID="{8330ABB6-EEEA-4277-BB8D-DCEBADEB9F3F}" presName="composite" presStyleCnt="0"/>
      <dgm:spPr/>
    </dgm:pt>
    <dgm:pt modelId="{A0A0F07E-BC63-4006-BB4E-BBA7D6F2A572}" type="pres">
      <dgm:prSet presAssocID="{8330ABB6-EEEA-4277-BB8D-DCEBADEB9F3F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1B3E29-1BBA-4ACC-B920-F3977D720183}" type="pres">
      <dgm:prSet presAssocID="{8330ABB6-EEEA-4277-BB8D-DCEBADEB9F3F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D9E9CE-995E-4E25-9A0D-ECFCB049EFFE}" type="pres">
      <dgm:prSet presAssocID="{7DAB842B-3366-42E3-9103-BA3F5A7AA414}" presName="sp" presStyleCnt="0"/>
      <dgm:spPr/>
    </dgm:pt>
    <dgm:pt modelId="{FA8F6671-C74F-41C4-BFDC-E2913823BCC8}" type="pres">
      <dgm:prSet presAssocID="{6C6F94F4-C4EE-4C5C-B7A8-D76878A85875}" presName="composite" presStyleCnt="0"/>
      <dgm:spPr/>
    </dgm:pt>
    <dgm:pt modelId="{1EC245EC-979D-4671-950A-FFC2EEC92E00}" type="pres">
      <dgm:prSet presAssocID="{6C6F94F4-C4EE-4C5C-B7A8-D76878A85875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23D977-5455-4652-B898-1054BC579FCA}" type="pres">
      <dgm:prSet presAssocID="{6C6F94F4-C4EE-4C5C-B7A8-D76878A85875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3F847D-B139-4134-80ED-D4DB700DF4E5}" type="pres">
      <dgm:prSet presAssocID="{73B7407C-2DEB-48E3-B227-790B6F6A4646}" presName="sp" presStyleCnt="0"/>
      <dgm:spPr/>
    </dgm:pt>
    <dgm:pt modelId="{CFAD3E90-405B-48F5-955B-419248F2957F}" type="pres">
      <dgm:prSet presAssocID="{3A84EFB2-E426-4AEE-8C77-556775A9F06A}" presName="composite" presStyleCnt="0"/>
      <dgm:spPr/>
    </dgm:pt>
    <dgm:pt modelId="{BA80C358-3D14-44A8-A623-9668FDC7C742}" type="pres">
      <dgm:prSet presAssocID="{3A84EFB2-E426-4AEE-8C77-556775A9F06A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5227F2-C92C-4CCC-B061-04C51366DBDF}" type="pres">
      <dgm:prSet presAssocID="{3A84EFB2-E426-4AEE-8C77-556775A9F06A}" presName="descendantText" presStyleLbl="alignAcc1" presStyleIdx="6" presStyleCnt="7" custScaleY="882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197617-7C7B-4D38-9F6E-12346FD3DAC5}" srcId="{6ADD1044-3045-4A83-AEDB-EEEC2CD595BC}" destId="{19AAD57A-0770-418A-AFCB-B9D401A2B700}" srcOrd="0" destOrd="0" parTransId="{61CCB782-1A20-4C0D-959A-BE86ED0E5359}" sibTransId="{7DB1D5A7-3FB8-4B5C-936F-8FB7A42E1211}"/>
    <dgm:cxn modelId="{2EAB4B8E-8049-45BB-8CF2-7059D263A5A0}" type="presOf" srcId="{9324D70A-72B0-4F86-A0AF-5A4A89A17E65}" destId="{F123D977-5455-4652-B898-1054BC579FCA}" srcOrd="0" destOrd="0" presId="urn:microsoft.com/office/officeart/2005/8/layout/chevron2"/>
    <dgm:cxn modelId="{C3CD4AA8-5BB4-4A83-BC00-7F91CA842440}" srcId="{A446D668-E6E8-4AB2-9EE7-826372391247}" destId="{CCCBA81E-ED19-41F5-9A56-6E7DC7D84763}" srcOrd="3" destOrd="0" parTransId="{FF4CAB46-37D2-470B-8E23-B4FE5A6D0C15}" sibTransId="{E81BEE8C-0BC6-45B9-A6BE-CBA3E8D970E0}"/>
    <dgm:cxn modelId="{1F3702E2-D215-4978-9BEE-79CE0C80484E}" type="presOf" srcId="{3A84EFB2-E426-4AEE-8C77-556775A9F06A}" destId="{BA80C358-3D14-44A8-A623-9668FDC7C742}" srcOrd="0" destOrd="0" presId="urn:microsoft.com/office/officeart/2005/8/layout/chevron2"/>
    <dgm:cxn modelId="{CC97C0FA-C99E-4BD3-8B82-53BC67DB5143}" srcId="{A446D668-E6E8-4AB2-9EE7-826372391247}" destId="{C012C6D7-D681-47B9-AB12-E75F99BD1A0F}" srcOrd="2" destOrd="0" parTransId="{D9C9D5E5-D4AE-423C-B7A4-02AE76D19401}" sibTransId="{EF6979AD-CE32-4C1D-BABA-4DE5491DB4B7}"/>
    <dgm:cxn modelId="{823F3040-B506-430C-A74B-35FCF3BCFC03}" type="presOf" srcId="{48472457-C1D6-4ADF-B401-DD5233F24230}" destId="{A21B3E29-1BBA-4ACC-B920-F3977D720183}" srcOrd="0" destOrd="0" presId="urn:microsoft.com/office/officeart/2005/8/layout/chevron2"/>
    <dgm:cxn modelId="{0567248C-8A9A-4C07-90B5-D617CDD60354}" type="presOf" srcId="{5861B46B-BB93-43FB-93F6-FFA24188F023}" destId="{22993389-B52B-4621-A1E8-E9F418D7107A}" srcOrd="0" destOrd="0" presId="urn:microsoft.com/office/officeart/2005/8/layout/chevron2"/>
    <dgm:cxn modelId="{C5D57053-E61D-40D3-BCBB-9F0C7A3C3545}" srcId="{A446D668-E6E8-4AB2-9EE7-826372391247}" destId="{6ADD1044-3045-4A83-AEDB-EEEC2CD595BC}" srcOrd="1" destOrd="0" parTransId="{DF6F9802-E91F-482A-B479-48DA58B067A4}" sibTransId="{CFED6191-47E1-404E-9F43-C941052F7750}"/>
    <dgm:cxn modelId="{606E5AFF-65DA-46E0-A6FE-FB92732FABC5}" type="presOf" srcId="{8330ABB6-EEEA-4277-BB8D-DCEBADEB9F3F}" destId="{A0A0F07E-BC63-4006-BB4E-BBA7D6F2A572}" srcOrd="0" destOrd="0" presId="urn:microsoft.com/office/officeart/2005/8/layout/chevron2"/>
    <dgm:cxn modelId="{73C37C9F-8199-4A47-A51F-61E32B2EFCCA}" srcId="{5861B46B-BB93-43FB-93F6-FFA24188F023}" destId="{1E36A1B1-9D0B-42F2-953E-09E6B7301FE1}" srcOrd="0" destOrd="0" parTransId="{510FFD5D-3AB6-4BC6-864A-4A6EFFCBE77D}" sibTransId="{1CD11F66-961F-47FB-AD99-73FD8EC417F4}"/>
    <dgm:cxn modelId="{EBBDA0A2-C621-4999-9363-80FC1E09F734}" type="presOf" srcId="{A446D668-E6E8-4AB2-9EE7-826372391247}" destId="{FDBCB1F2-C0A1-442E-A21D-438BD19060C4}" srcOrd="0" destOrd="0" presId="urn:microsoft.com/office/officeart/2005/8/layout/chevron2"/>
    <dgm:cxn modelId="{AE3A8B99-93FD-459B-9976-EE56B37899AD}" type="presOf" srcId="{E2792EFA-F843-4190-AA30-FF46DA8F3521}" destId="{70790D46-7E45-4323-A823-CEC572803AF0}" srcOrd="0" destOrd="0" presId="urn:microsoft.com/office/officeart/2005/8/layout/chevron2"/>
    <dgm:cxn modelId="{AD44CE9B-52D3-4081-AEC9-DB6E8A9F21A0}" type="presOf" srcId="{A0847697-DFA3-4C96-A263-54ACD0CA5B11}" destId="{C25227F2-C92C-4CCC-B061-04C51366DBDF}" srcOrd="0" destOrd="0" presId="urn:microsoft.com/office/officeart/2005/8/layout/chevron2"/>
    <dgm:cxn modelId="{E55135B7-BB41-46AA-85EC-72DC79E0FFB0}" srcId="{A446D668-E6E8-4AB2-9EE7-826372391247}" destId="{3A84EFB2-E426-4AEE-8C77-556775A9F06A}" srcOrd="6" destOrd="0" parTransId="{DA8DBF2F-3575-4F51-885B-42819A09972E}" sibTransId="{E78C7B6E-8EAF-4B55-A6D0-2A562AFA18AA}"/>
    <dgm:cxn modelId="{9740BC38-386E-41F2-AEE2-3272ABFD9930}" type="presOf" srcId="{C012C6D7-D681-47B9-AB12-E75F99BD1A0F}" destId="{C64F790F-04BC-40D8-8521-5A1FE5DDA498}" srcOrd="0" destOrd="0" presId="urn:microsoft.com/office/officeart/2005/8/layout/chevron2"/>
    <dgm:cxn modelId="{D408B107-73FF-4623-9123-A11ACA484584}" srcId="{CCCBA81E-ED19-41F5-9A56-6E7DC7D84763}" destId="{E716AE66-2A9C-4845-9DCF-E48B5614A520}" srcOrd="0" destOrd="0" parTransId="{BA0AEE6E-5784-41D0-98EA-7F2F0B0D7245}" sibTransId="{5621556A-6221-4DCF-9962-AB6009536850}"/>
    <dgm:cxn modelId="{8365C45F-95C8-4AD4-B326-2B428872A8A8}" srcId="{3A84EFB2-E426-4AEE-8C77-556775A9F06A}" destId="{A0847697-DFA3-4C96-A263-54ACD0CA5B11}" srcOrd="0" destOrd="0" parTransId="{8DA67FF2-6C0A-4224-A631-614951DF8853}" sibTransId="{D73EF657-0300-412D-A003-74DC868C68A9}"/>
    <dgm:cxn modelId="{15484ECF-ED72-4660-9597-73E12DD8209C}" srcId="{A446D668-E6E8-4AB2-9EE7-826372391247}" destId="{5861B46B-BB93-43FB-93F6-FFA24188F023}" srcOrd="0" destOrd="0" parTransId="{C4092015-19AB-4EE3-932E-49F40D0E5090}" sibTransId="{8F58736A-E487-4D8A-A809-EF4C62499506}"/>
    <dgm:cxn modelId="{588BD8FC-61CF-40D4-9C87-15452720F894}" type="presOf" srcId="{6ADD1044-3045-4A83-AEDB-EEEC2CD595BC}" destId="{9BE01ED7-1C69-49F6-AADA-DCDF7E9B638F}" srcOrd="0" destOrd="0" presId="urn:microsoft.com/office/officeart/2005/8/layout/chevron2"/>
    <dgm:cxn modelId="{D293FD71-4D86-4812-A84C-2C6F6FC23D08}" srcId="{A446D668-E6E8-4AB2-9EE7-826372391247}" destId="{8330ABB6-EEEA-4277-BB8D-DCEBADEB9F3F}" srcOrd="4" destOrd="0" parTransId="{7AD83308-42CD-4648-A060-BD1D926D865B}" sibTransId="{7DAB842B-3366-42E3-9103-BA3F5A7AA414}"/>
    <dgm:cxn modelId="{D7EFEEC7-CE67-46BA-A7C1-AF14C9D0ECF7}" srcId="{6C6F94F4-C4EE-4C5C-B7A8-D76878A85875}" destId="{9324D70A-72B0-4F86-A0AF-5A4A89A17E65}" srcOrd="0" destOrd="0" parTransId="{04853807-CABF-4F56-914A-5D709EB33BEF}" sibTransId="{7A3B6BE8-D63B-44AA-81F6-2920AB723202}"/>
    <dgm:cxn modelId="{9E451034-7B0A-4F88-AD42-76F9E1BE3A8F}" srcId="{8330ABB6-EEEA-4277-BB8D-DCEBADEB9F3F}" destId="{48472457-C1D6-4ADF-B401-DD5233F24230}" srcOrd="0" destOrd="0" parTransId="{3B9A33E9-AB39-403D-A836-03D560326B6C}" sibTransId="{0CBE47F3-A463-4B91-9363-FFF30E218893}"/>
    <dgm:cxn modelId="{A89B5949-BB66-41BF-AB2F-740BCFFE0195}" type="presOf" srcId="{E716AE66-2A9C-4845-9DCF-E48B5614A520}" destId="{5C07D266-845D-438C-9B2C-397FCC1EEE71}" srcOrd="0" destOrd="0" presId="urn:microsoft.com/office/officeart/2005/8/layout/chevron2"/>
    <dgm:cxn modelId="{5FABCFC8-FDD4-4DFC-9026-A34A96460E1D}" srcId="{C012C6D7-D681-47B9-AB12-E75F99BD1A0F}" destId="{E2792EFA-F843-4190-AA30-FF46DA8F3521}" srcOrd="0" destOrd="0" parTransId="{F4A06D63-6665-4540-BDA5-30AF2BE6CD8F}" sibTransId="{58A67A43-0794-4980-A68E-82B378D310E3}"/>
    <dgm:cxn modelId="{3B02FA56-AE1A-4816-B88D-B61D7BAF1861}" type="presOf" srcId="{19AAD57A-0770-418A-AFCB-B9D401A2B700}" destId="{47888163-CB1A-4C27-98C9-892841B63DA3}" srcOrd="0" destOrd="0" presId="urn:microsoft.com/office/officeart/2005/8/layout/chevron2"/>
    <dgm:cxn modelId="{553667C1-EC1E-4E8B-A289-8E9601EFE31B}" type="presOf" srcId="{1E36A1B1-9D0B-42F2-953E-09E6B7301FE1}" destId="{26150FFA-2D5F-4C98-83D9-CD535D0D5F9F}" srcOrd="0" destOrd="0" presId="urn:microsoft.com/office/officeart/2005/8/layout/chevron2"/>
    <dgm:cxn modelId="{FA247ABD-E8D3-48A0-AB7E-D3D18478C501}" srcId="{A446D668-E6E8-4AB2-9EE7-826372391247}" destId="{6C6F94F4-C4EE-4C5C-B7A8-D76878A85875}" srcOrd="5" destOrd="0" parTransId="{D1BF54B0-1811-4D0B-BCC3-F6F6543E52D3}" sibTransId="{73B7407C-2DEB-48E3-B227-790B6F6A4646}"/>
    <dgm:cxn modelId="{747AA568-8EED-48CA-9B0E-5D70883EDF7A}" type="presOf" srcId="{CCCBA81E-ED19-41F5-9A56-6E7DC7D84763}" destId="{E563696B-1A7D-435F-AEAE-C41117D850F1}" srcOrd="0" destOrd="0" presId="urn:microsoft.com/office/officeart/2005/8/layout/chevron2"/>
    <dgm:cxn modelId="{5B1041BB-D9AA-486E-9666-A19577982422}" type="presOf" srcId="{6C6F94F4-C4EE-4C5C-B7A8-D76878A85875}" destId="{1EC245EC-979D-4671-950A-FFC2EEC92E00}" srcOrd="0" destOrd="0" presId="urn:microsoft.com/office/officeart/2005/8/layout/chevron2"/>
    <dgm:cxn modelId="{C2DFE3B7-4C04-4B71-9191-F0ED877A35B2}" type="presParOf" srcId="{FDBCB1F2-C0A1-442E-A21D-438BD19060C4}" destId="{3B8B4ABB-05F7-4D2B-9727-D4ACDB59FCB5}" srcOrd="0" destOrd="0" presId="urn:microsoft.com/office/officeart/2005/8/layout/chevron2"/>
    <dgm:cxn modelId="{17971FFC-37FA-4C68-B906-59F534BC1D70}" type="presParOf" srcId="{3B8B4ABB-05F7-4D2B-9727-D4ACDB59FCB5}" destId="{22993389-B52B-4621-A1E8-E9F418D7107A}" srcOrd="0" destOrd="0" presId="urn:microsoft.com/office/officeart/2005/8/layout/chevron2"/>
    <dgm:cxn modelId="{A068E903-C4EC-4317-B98F-B566080F6756}" type="presParOf" srcId="{3B8B4ABB-05F7-4D2B-9727-D4ACDB59FCB5}" destId="{26150FFA-2D5F-4C98-83D9-CD535D0D5F9F}" srcOrd="1" destOrd="0" presId="urn:microsoft.com/office/officeart/2005/8/layout/chevron2"/>
    <dgm:cxn modelId="{A60DF1D9-D4CA-4B95-81EF-294556844118}" type="presParOf" srcId="{FDBCB1F2-C0A1-442E-A21D-438BD19060C4}" destId="{C1A0E096-5573-40BE-8FD0-538E212BB3FD}" srcOrd="1" destOrd="0" presId="urn:microsoft.com/office/officeart/2005/8/layout/chevron2"/>
    <dgm:cxn modelId="{386744AB-16BC-4860-A995-D426536C330D}" type="presParOf" srcId="{FDBCB1F2-C0A1-442E-A21D-438BD19060C4}" destId="{EDFB112E-0C4D-4336-815D-7B143156FFDC}" srcOrd="2" destOrd="0" presId="urn:microsoft.com/office/officeart/2005/8/layout/chevron2"/>
    <dgm:cxn modelId="{B3BCD7C3-E5BD-4F06-BA3B-10965AE9E2CD}" type="presParOf" srcId="{EDFB112E-0C4D-4336-815D-7B143156FFDC}" destId="{9BE01ED7-1C69-49F6-AADA-DCDF7E9B638F}" srcOrd="0" destOrd="0" presId="urn:microsoft.com/office/officeart/2005/8/layout/chevron2"/>
    <dgm:cxn modelId="{335E6C65-5AAC-4939-86EC-96823EDD93A2}" type="presParOf" srcId="{EDFB112E-0C4D-4336-815D-7B143156FFDC}" destId="{47888163-CB1A-4C27-98C9-892841B63DA3}" srcOrd="1" destOrd="0" presId="urn:microsoft.com/office/officeart/2005/8/layout/chevron2"/>
    <dgm:cxn modelId="{40942C63-0B98-4CA9-B23C-C45DBBB629DC}" type="presParOf" srcId="{FDBCB1F2-C0A1-442E-A21D-438BD19060C4}" destId="{2844C75C-040B-4CD9-BBEB-8EBC5BE5D39A}" srcOrd="3" destOrd="0" presId="urn:microsoft.com/office/officeart/2005/8/layout/chevron2"/>
    <dgm:cxn modelId="{63BD1D0A-35CB-44C3-8A1A-317B8720FDF8}" type="presParOf" srcId="{FDBCB1F2-C0A1-442E-A21D-438BD19060C4}" destId="{7FE4B09E-7CCD-4CAE-B0B6-8A28D1F0EA8C}" srcOrd="4" destOrd="0" presId="urn:microsoft.com/office/officeart/2005/8/layout/chevron2"/>
    <dgm:cxn modelId="{B016D865-6883-4A3B-9145-BC57846832A9}" type="presParOf" srcId="{7FE4B09E-7CCD-4CAE-B0B6-8A28D1F0EA8C}" destId="{C64F790F-04BC-40D8-8521-5A1FE5DDA498}" srcOrd="0" destOrd="0" presId="urn:microsoft.com/office/officeart/2005/8/layout/chevron2"/>
    <dgm:cxn modelId="{25AFD7E5-5F62-4D1D-A9D4-92A0625BF4FF}" type="presParOf" srcId="{7FE4B09E-7CCD-4CAE-B0B6-8A28D1F0EA8C}" destId="{70790D46-7E45-4323-A823-CEC572803AF0}" srcOrd="1" destOrd="0" presId="urn:microsoft.com/office/officeart/2005/8/layout/chevron2"/>
    <dgm:cxn modelId="{B12DECFD-93CA-4E91-A7FD-6F2C883E3842}" type="presParOf" srcId="{FDBCB1F2-C0A1-442E-A21D-438BD19060C4}" destId="{62B121E0-C282-46D5-96A1-28F6786FA378}" srcOrd="5" destOrd="0" presId="urn:microsoft.com/office/officeart/2005/8/layout/chevron2"/>
    <dgm:cxn modelId="{E0ABCE9C-5A7C-48DB-9951-859424A2D197}" type="presParOf" srcId="{FDBCB1F2-C0A1-442E-A21D-438BD19060C4}" destId="{9AE113F9-9D4D-4BCA-891C-2F0388D828B0}" srcOrd="6" destOrd="0" presId="urn:microsoft.com/office/officeart/2005/8/layout/chevron2"/>
    <dgm:cxn modelId="{33A77D6C-28BF-45D5-ADC7-5A95BDC22ABF}" type="presParOf" srcId="{9AE113F9-9D4D-4BCA-891C-2F0388D828B0}" destId="{E563696B-1A7D-435F-AEAE-C41117D850F1}" srcOrd="0" destOrd="0" presId="urn:microsoft.com/office/officeart/2005/8/layout/chevron2"/>
    <dgm:cxn modelId="{1D0C9C52-91D5-43B8-8E16-14F753E69E93}" type="presParOf" srcId="{9AE113F9-9D4D-4BCA-891C-2F0388D828B0}" destId="{5C07D266-845D-438C-9B2C-397FCC1EEE71}" srcOrd="1" destOrd="0" presId="urn:microsoft.com/office/officeart/2005/8/layout/chevron2"/>
    <dgm:cxn modelId="{F15119B9-723E-4A47-B06D-2A75B415BBAC}" type="presParOf" srcId="{FDBCB1F2-C0A1-442E-A21D-438BD19060C4}" destId="{593E2F95-1770-48AB-B88A-EC4B75D6DDAB}" srcOrd="7" destOrd="0" presId="urn:microsoft.com/office/officeart/2005/8/layout/chevron2"/>
    <dgm:cxn modelId="{007AEAF2-3D16-488C-82BD-23B79D2CD561}" type="presParOf" srcId="{FDBCB1F2-C0A1-442E-A21D-438BD19060C4}" destId="{5293AD27-9797-4C03-9C21-C707F9BE7F9C}" srcOrd="8" destOrd="0" presId="urn:microsoft.com/office/officeart/2005/8/layout/chevron2"/>
    <dgm:cxn modelId="{8C207AC7-CFF6-4886-8BA3-8BCCC70B78C1}" type="presParOf" srcId="{5293AD27-9797-4C03-9C21-C707F9BE7F9C}" destId="{A0A0F07E-BC63-4006-BB4E-BBA7D6F2A572}" srcOrd="0" destOrd="0" presId="urn:microsoft.com/office/officeart/2005/8/layout/chevron2"/>
    <dgm:cxn modelId="{A8D877FE-0FBB-4205-A642-FCC9AD9D873A}" type="presParOf" srcId="{5293AD27-9797-4C03-9C21-C707F9BE7F9C}" destId="{A21B3E29-1BBA-4ACC-B920-F3977D720183}" srcOrd="1" destOrd="0" presId="urn:microsoft.com/office/officeart/2005/8/layout/chevron2"/>
    <dgm:cxn modelId="{F50D8FB3-EFD5-4289-94E9-A8D111E3DF71}" type="presParOf" srcId="{FDBCB1F2-C0A1-442E-A21D-438BD19060C4}" destId="{70D9E9CE-995E-4E25-9A0D-ECFCB049EFFE}" srcOrd="9" destOrd="0" presId="urn:microsoft.com/office/officeart/2005/8/layout/chevron2"/>
    <dgm:cxn modelId="{9C9727A5-37E7-4865-9BBD-1A0C461136CF}" type="presParOf" srcId="{FDBCB1F2-C0A1-442E-A21D-438BD19060C4}" destId="{FA8F6671-C74F-41C4-BFDC-E2913823BCC8}" srcOrd="10" destOrd="0" presId="urn:microsoft.com/office/officeart/2005/8/layout/chevron2"/>
    <dgm:cxn modelId="{6DE13917-3AEF-40F9-ADA3-C232B90F24EC}" type="presParOf" srcId="{FA8F6671-C74F-41C4-BFDC-E2913823BCC8}" destId="{1EC245EC-979D-4671-950A-FFC2EEC92E00}" srcOrd="0" destOrd="0" presId="urn:microsoft.com/office/officeart/2005/8/layout/chevron2"/>
    <dgm:cxn modelId="{9E12C84E-ABBC-46CD-93B2-43C9A1F185DF}" type="presParOf" srcId="{FA8F6671-C74F-41C4-BFDC-E2913823BCC8}" destId="{F123D977-5455-4652-B898-1054BC579FCA}" srcOrd="1" destOrd="0" presId="urn:microsoft.com/office/officeart/2005/8/layout/chevron2"/>
    <dgm:cxn modelId="{C5B4E85C-8C66-4AF9-9F73-504865A08938}" type="presParOf" srcId="{FDBCB1F2-C0A1-442E-A21D-438BD19060C4}" destId="{3C3F847D-B139-4134-80ED-D4DB700DF4E5}" srcOrd="11" destOrd="0" presId="urn:microsoft.com/office/officeart/2005/8/layout/chevron2"/>
    <dgm:cxn modelId="{EE2E20F3-930B-414A-ACF8-2357491EF0DF}" type="presParOf" srcId="{FDBCB1F2-C0A1-442E-A21D-438BD19060C4}" destId="{CFAD3E90-405B-48F5-955B-419248F2957F}" srcOrd="12" destOrd="0" presId="urn:microsoft.com/office/officeart/2005/8/layout/chevron2"/>
    <dgm:cxn modelId="{F92B1591-7029-471C-9F86-313667E0F218}" type="presParOf" srcId="{CFAD3E90-405B-48F5-955B-419248F2957F}" destId="{BA80C358-3D14-44A8-A623-9668FDC7C742}" srcOrd="0" destOrd="0" presId="urn:microsoft.com/office/officeart/2005/8/layout/chevron2"/>
    <dgm:cxn modelId="{365C30CA-517E-466A-816B-85729E59F573}" type="presParOf" srcId="{CFAD3E90-405B-48F5-955B-419248F2957F}" destId="{C25227F2-C92C-4CCC-B061-04C51366DBD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80A19C-4085-425A-AE46-7F3C20F9656C}">
      <dsp:nvSpPr>
        <dsp:cNvPr id="0" name=""/>
        <dsp:cNvSpPr/>
      </dsp:nvSpPr>
      <dsp:spPr>
        <a:xfrm rot="5400000">
          <a:off x="6825030" y="-2475757"/>
          <a:ext cx="1888507" cy="7312267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0" kern="1200" dirty="0">
              <a:latin typeface="Times New Roman" pitchFamily="18" charset="0"/>
              <a:cs typeface="Times New Roman" pitchFamily="18" charset="0"/>
            </a:rPr>
            <a:t>Образовательная </a:t>
          </a:r>
          <a:r>
            <a:rPr lang="ru-RU" sz="2400" b="0" kern="1200" dirty="0" smtClean="0">
              <a:latin typeface="Times New Roman" pitchFamily="18" charset="0"/>
              <a:cs typeface="Times New Roman" pitchFamily="18" charset="0"/>
            </a:rPr>
            <a:t>организация самостоятельно разрабатывает и утверждает образовательные программы</a:t>
          </a:r>
          <a:endParaRPr lang="ru-RU" sz="2400" b="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4113151" y="328311"/>
        <a:ext cx="7220078" cy="1704129"/>
      </dsp:txXfrm>
    </dsp:sp>
    <dsp:sp modelId="{06304E4C-D07A-4E47-87D7-BADED2FA7181}">
      <dsp:nvSpPr>
        <dsp:cNvPr id="0" name=""/>
        <dsp:cNvSpPr/>
      </dsp:nvSpPr>
      <dsp:spPr>
        <a:xfrm>
          <a:off x="16306" y="8226"/>
          <a:ext cx="4113150" cy="2360634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1.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1543" y="123463"/>
        <a:ext cx="3882676" cy="2130160"/>
      </dsp:txXfrm>
    </dsp:sp>
    <dsp:sp modelId="{78BB1B26-1D31-440D-9B55-27010B61E907}">
      <dsp:nvSpPr>
        <dsp:cNvPr id="0" name=""/>
        <dsp:cNvSpPr/>
      </dsp:nvSpPr>
      <dsp:spPr>
        <a:xfrm rot="5400000">
          <a:off x="6825030" y="2908"/>
          <a:ext cx="1888507" cy="7312267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0" kern="1200" dirty="0">
              <a:effectLst/>
              <a:latin typeface="Times New Roman" pitchFamily="18" charset="0"/>
              <a:cs typeface="Times New Roman" pitchFamily="18" charset="0"/>
            </a:rPr>
            <a:t>Образовательная </a:t>
          </a:r>
          <a:r>
            <a:rPr lang="ru-RU" sz="2400" b="0" kern="1200" dirty="0" smtClean="0">
              <a:effectLst/>
              <a:latin typeface="Times New Roman" pitchFamily="18" charset="0"/>
              <a:cs typeface="Times New Roman" pitchFamily="18" charset="0"/>
            </a:rPr>
            <a:t>программа разрабатывается на основе требований </a:t>
          </a:r>
          <a:r>
            <a:rPr lang="ru-RU" sz="2400" b="1" i="1" u="sng" kern="1200" dirty="0" smtClean="0">
              <a:effectLst/>
              <a:latin typeface="Times New Roman" pitchFamily="18" charset="0"/>
              <a:cs typeface="Times New Roman" pitchFamily="18" charset="0"/>
            </a:rPr>
            <a:t>ФГОС СОО и ФГОС СПО </a:t>
          </a:r>
          <a:r>
            <a:rPr lang="ru-RU" sz="2400" b="0" kern="1200" dirty="0" smtClean="0">
              <a:effectLst/>
              <a:latin typeface="Times New Roman" pitchFamily="18" charset="0"/>
              <a:cs typeface="Times New Roman" pitchFamily="18" charset="0"/>
            </a:rPr>
            <a:t>с учетом получаемой профессии или специальности</a:t>
          </a:r>
          <a:endParaRPr lang="ru-RU" sz="2400" b="0" kern="1200" dirty="0">
            <a:effectLst/>
            <a:latin typeface="Times New Roman" pitchFamily="18" charset="0"/>
            <a:cs typeface="Times New Roman" pitchFamily="18" charset="0"/>
          </a:endParaRPr>
        </a:p>
      </dsp:txBody>
      <dsp:txXfrm rot="-5400000">
        <a:off x="4113151" y="2806977"/>
        <a:ext cx="7220078" cy="1704129"/>
      </dsp:txXfrm>
    </dsp:sp>
    <dsp:sp modelId="{5B9BDDF1-B7C8-4719-A56D-397F222E79D4}">
      <dsp:nvSpPr>
        <dsp:cNvPr id="0" name=""/>
        <dsp:cNvSpPr/>
      </dsp:nvSpPr>
      <dsp:spPr>
        <a:xfrm>
          <a:off x="0" y="2478725"/>
          <a:ext cx="4113150" cy="2360634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2.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5237" y="2593962"/>
        <a:ext cx="3882676" cy="21301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80A19C-4085-425A-AE46-7F3C20F9656C}">
      <dsp:nvSpPr>
        <dsp:cNvPr id="0" name=""/>
        <dsp:cNvSpPr/>
      </dsp:nvSpPr>
      <dsp:spPr>
        <a:xfrm rot="5400000">
          <a:off x="6825030" y="-2475757"/>
          <a:ext cx="1888507" cy="7312267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effectLst/>
              <a:latin typeface="Times New Roman"/>
              <a:ea typeface="Calibri"/>
            </a:rPr>
            <a:t>базовые учебные предметы</a:t>
          </a:r>
          <a:r>
            <a:rPr lang="ru-RU" sz="2400" kern="1200" dirty="0" smtClean="0">
              <a:effectLst/>
              <a:latin typeface="Times New Roman"/>
              <a:ea typeface="Calibri"/>
            </a:rPr>
            <a:t> </a:t>
          </a:r>
          <a:endParaRPr lang="ru-RU" sz="2400" b="0" kern="1200" dirty="0"/>
        </a:p>
      </dsp:txBody>
      <dsp:txXfrm rot="-5400000">
        <a:off x="4113151" y="328311"/>
        <a:ext cx="7220078" cy="1704129"/>
      </dsp:txXfrm>
    </dsp:sp>
    <dsp:sp modelId="{06304E4C-D07A-4E47-87D7-BADED2FA7181}">
      <dsp:nvSpPr>
        <dsp:cNvPr id="0" name=""/>
        <dsp:cNvSpPr/>
      </dsp:nvSpPr>
      <dsp:spPr>
        <a:xfrm>
          <a:off x="16306" y="8226"/>
          <a:ext cx="4113150" cy="2360634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1.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1543" y="123463"/>
        <a:ext cx="3882676" cy="2130160"/>
      </dsp:txXfrm>
    </dsp:sp>
    <dsp:sp modelId="{78BB1B26-1D31-440D-9B55-27010B61E907}">
      <dsp:nvSpPr>
        <dsp:cNvPr id="0" name=""/>
        <dsp:cNvSpPr/>
      </dsp:nvSpPr>
      <dsp:spPr>
        <a:xfrm rot="5400000">
          <a:off x="6825030" y="2908"/>
          <a:ext cx="1888507" cy="7312267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effectLst/>
              <a:latin typeface="Times New Roman"/>
              <a:ea typeface="Calibri"/>
            </a:rPr>
            <a:t>профильные учебные предметы</a:t>
          </a:r>
          <a:r>
            <a:rPr lang="ru-RU" sz="2400" kern="1200" dirty="0" smtClean="0">
              <a:effectLst/>
              <a:latin typeface="Times New Roman"/>
              <a:ea typeface="Calibri"/>
            </a:rPr>
            <a:t> </a:t>
          </a:r>
          <a:endParaRPr lang="ru-RU" sz="2400" b="0" kern="1200" dirty="0">
            <a:effectLst/>
          </a:endParaRPr>
        </a:p>
      </dsp:txBody>
      <dsp:txXfrm rot="-5400000">
        <a:off x="4113151" y="2806977"/>
        <a:ext cx="7220078" cy="1704129"/>
      </dsp:txXfrm>
    </dsp:sp>
    <dsp:sp modelId="{5B9BDDF1-B7C8-4719-A56D-397F222E79D4}">
      <dsp:nvSpPr>
        <dsp:cNvPr id="0" name=""/>
        <dsp:cNvSpPr/>
      </dsp:nvSpPr>
      <dsp:spPr>
        <a:xfrm>
          <a:off x="0" y="2478725"/>
          <a:ext cx="4113150" cy="2360634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2.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5237" y="2593962"/>
        <a:ext cx="3882676" cy="21301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9C3C9D-4D78-48F1-91D7-927EF14A11E8}">
      <dsp:nvSpPr>
        <dsp:cNvPr id="0" name=""/>
        <dsp:cNvSpPr/>
      </dsp:nvSpPr>
      <dsp:spPr>
        <a:xfrm>
          <a:off x="0" y="0"/>
          <a:ext cx="9649343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2E19315-063B-465C-A98D-F48B15763432}">
      <dsp:nvSpPr>
        <dsp:cNvPr id="0" name=""/>
        <dsp:cNvSpPr/>
      </dsp:nvSpPr>
      <dsp:spPr>
        <a:xfrm>
          <a:off x="0" y="0"/>
          <a:ext cx="4065344" cy="3186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solidFill>
                <a:srgbClr val="213E5A"/>
              </a:solidFill>
              <a:latin typeface="Times New Roman" pitchFamily="18" charset="0"/>
              <a:cs typeface="Times New Roman" pitchFamily="18" charset="0"/>
            </a:rPr>
            <a:t>Общими для включения во</a:t>
          </a:r>
          <a:br>
            <a:rPr lang="ru-RU" sz="2000" kern="1200" dirty="0">
              <a:solidFill>
                <a:srgbClr val="213E5A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2000" kern="1200" dirty="0">
              <a:solidFill>
                <a:srgbClr val="213E5A"/>
              </a:solidFill>
              <a:latin typeface="Times New Roman" pitchFamily="18" charset="0"/>
              <a:cs typeface="Times New Roman" pitchFamily="18" charset="0"/>
            </a:rPr>
            <a:t>все учебные планы являются</a:t>
          </a:r>
          <a:br>
            <a:rPr lang="ru-RU" sz="2000" kern="1200" dirty="0">
              <a:solidFill>
                <a:srgbClr val="213E5A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2000" kern="1200" dirty="0">
              <a:solidFill>
                <a:srgbClr val="213E5A"/>
              </a:solidFill>
              <a:latin typeface="Times New Roman" pitchFamily="18" charset="0"/>
              <a:cs typeface="Times New Roman" pitchFamily="18" charset="0"/>
            </a:rPr>
            <a:t>учебные предметы:</a:t>
          </a:r>
        </a:p>
      </dsp:txBody>
      <dsp:txXfrm>
        <a:off x="0" y="0"/>
        <a:ext cx="4065344" cy="3186616"/>
      </dsp:txXfrm>
    </dsp:sp>
    <dsp:sp modelId="{A22C5E29-DC7C-4AD4-9902-0865D82F2FE9}">
      <dsp:nvSpPr>
        <dsp:cNvPr id="0" name=""/>
        <dsp:cNvSpPr/>
      </dsp:nvSpPr>
      <dsp:spPr>
        <a:xfrm>
          <a:off x="4169800" y="18846"/>
          <a:ext cx="5466531" cy="3769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>
              <a:solidFill>
                <a:srgbClr val="213E5A"/>
              </a:solidFill>
              <a:latin typeface="+mn-lt"/>
              <a:cs typeface="Times New Roman" panose="02020603050405020304" pitchFamily="18" charset="0"/>
            </a:rPr>
            <a:t>«Русский язык»</a:t>
          </a:r>
        </a:p>
      </dsp:txBody>
      <dsp:txXfrm>
        <a:off x="4169800" y="18846"/>
        <a:ext cx="5466531" cy="376932"/>
      </dsp:txXfrm>
    </dsp:sp>
    <dsp:sp modelId="{96A88C96-CC4A-4EFA-AEEF-047868FD3DDA}">
      <dsp:nvSpPr>
        <dsp:cNvPr id="0" name=""/>
        <dsp:cNvSpPr/>
      </dsp:nvSpPr>
      <dsp:spPr>
        <a:xfrm>
          <a:off x="4065344" y="395779"/>
          <a:ext cx="5570987" cy="0"/>
        </a:xfrm>
        <a:prstGeom prst="line">
          <a:avLst/>
        </a:pr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A75D5593-57FF-4892-BE84-97901A85087B}">
      <dsp:nvSpPr>
        <dsp:cNvPr id="0" name=""/>
        <dsp:cNvSpPr/>
      </dsp:nvSpPr>
      <dsp:spPr>
        <a:xfrm>
          <a:off x="4169800" y="414625"/>
          <a:ext cx="5466531" cy="3769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>
              <a:solidFill>
                <a:srgbClr val="213E5A"/>
              </a:solidFill>
              <a:latin typeface="+mn-lt"/>
              <a:cs typeface="Times New Roman" panose="02020603050405020304" pitchFamily="18" charset="0"/>
            </a:rPr>
            <a:t>«Литература»</a:t>
          </a:r>
        </a:p>
      </dsp:txBody>
      <dsp:txXfrm>
        <a:off x="4169800" y="414625"/>
        <a:ext cx="5466531" cy="376932"/>
      </dsp:txXfrm>
    </dsp:sp>
    <dsp:sp modelId="{20026F0B-82ED-4F89-BF53-F6B04850730B}">
      <dsp:nvSpPr>
        <dsp:cNvPr id="0" name=""/>
        <dsp:cNvSpPr/>
      </dsp:nvSpPr>
      <dsp:spPr>
        <a:xfrm>
          <a:off x="4065344" y="791558"/>
          <a:ext cx="5570987" cy="0"/>
        </a:xfrm>
        <a:prstGeom prst="line">
          <a:avLst/>
        </a:pr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F1EB5997-003B-41E3-9189-A8DA7BD25DBB}">
      <dsp:nvSpPr>
        <dsp:cNvPr id="0" name=""/>
        <dsp:cNvSpPr/>
      </dsp:nvSpPr>
      <dsp:spPr>
        <a:xfrm>
          <a:off x="4169800" y="810404"/>
          <a:ext cx="5466531" cy="3769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>
              <a:solidFill>
                <a:srgbClr val="213E5A"/>
              </a:solidFill>
              <a:latin typeface="+mn-lt"/>
              <a:cs typeface="Times New Roman" panose="02020603050405020304" pitchFamily="18" charset="0"/>
            </a:rPr>
            <a:t>«Иностранный язык»</a:t>
          </a:r>
        </a:p>
      </dsp:txBody>
      <dsp:txXfrm>
        <a:off x="4169800" y="810404"/>
        <a:ext cx="5466531" cy="376932"/>
      </dsp:txXfrm>
    </dsp:sp>
    <dsp:sp modelId="{80967B8C-7505-4299-888D-234CEBBBA861}">
      <dsp:nvSpPr>
        <dsp:cNvPr id="0" name=""/>
        <dsp:cNvSpPr/>
      </dsp:nvSpPr>
      <dsp:spPr>
        <a:xfrm>
          <a:off x="4065344" y="1187337"/>
          <a:ext cx="5570987" cy="0"/>
        </a:xfrm>
        <a:prstGeom prst="line">
          <a:avLst/>
        </a:pr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FDEABBCB-6443-453F-9C34-25D2A3C05593}">
      <dsp:nvSpPr>
        <dsp:cNvPr id="0" name=""/>
        <dsp:cNvSpPr/>
      </dsp:nvSpPr>
      <dsp:spPr>
        <a:xfrm>
          <a:off x="4169800" y="1206183"/>
          <a:ext cx="5466531" cy="3769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>
              <a:solidFill>
                <a:srgbClr val="213E5A"/>
              </a:solidFill>
              <a:latin typeface="+mn-lt"/>
              <a:cs typeface="Times New Roman" panose="02020603050405020304" pitchFamily="18" charset="0"/>
            </a:rPr>
            <a:t>«Математика»</a:t>
          </a:r>
        </a:p>
      </dsp:txBody>
      <dsp:txXfrm>
        <a:off x="4169800" y="1206183"/>
        <a:ext cx="5466531" cy="376932"/>
      </dsp:txXfrm>
    </dsp:sp>
    <dsp:sp modelId="{64F6F156-AF85-4C0C-8E0F-8A2F4DE7ADE8}">
      <dsp:nvSpPr>
        <dsp:cNvPr id="0" name=""/>
        <dsp:cNvSpPr/>
      </dsp:nvSpPr>
      <dsp:spPr>
        <a:xfrm>
          <a:off x="4065344" y="1583116"/>
          <a:ext cx="5570987" cy="0"/>
        </a:xfrm>
        <a:prstGeom prst="line">
          <a:avLst/>
        </a:pr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7527AF9F-5ED6-4DE4-A876-8C49F68A8DC9}">
      <dsp:nvSpPr>
        <dsp:cNvPr id="0" name=""/>
        <dsp:cNvSpPr/>
      </dsp:nvSpPr>
      <dsp:spPr>
        <a:xfrm>
          <a:off x="4169800" y="1601963"/>
          <a:ext cx="5466531" cy="3769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>
              <a:solidFill>
                <a:srgbClr val="213E5A"/>
              </a:solidFill>
              <a:latin typeface="+mn-lt"/>
              <a:cs typeface="Times New Roman" panose="02020603050405020304" pitchFamily="18" charset="0"/>
            </a:rPr>
            <a:t>«История» (или «Россия в мире»)</a:t>
          </a:r>
        </a:p>
      </dsp:txBody>
      <dsp:txXfrm>
        <a:off x="4169800" y="1601963"/>
        <a:ext cx="5466531" cy="376932"/>
      </dsp:txXfrm>
    </dsp:sp>
    <dsp:sp modelId="{5689F8BB-D959-45B7-8523-0F32551E561A}">
      <dsp:nvSpPr>
        <dsp:cNvPr id="0" name=""/>
        <dsp:cNvSpPr/>
      </dsp:nvSpPr>
      <dsp:spPr>
        <a:xfrm>
          <a:off x="4065344" y="1978895"/>
          <a:ext cx="5570987" cy="0"/>
        </a:xfrm>
        <a:prstGeom prst="line">
          <a:avLst/>
        </a:pr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D319D071-8C10-4DF1-BC55-E63DA9C67C17}">
      <dsp:nvSpPr>
        <dsp:cNvPr id="0" name=""/>
        <dsp:cNvSpPr/>
      </dsp:nvSpPr>
      <dsp:spPr>
        <a:xfrm>
          <a:off x="4169800" y="1997742"/>
          <a:ext cx="5466531" cy="3769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>
              <a:solidFill>
                <a:srgbClr val="213E5A"/>
              </a:solidFill>
              <a:latin typeface="+mn-lt"/>
              <a:cs typeface="Times New Roman" panose="02020603050405020304" pitchFamily="18" charset="0"/>
            </a:rPr>
            <a:t>«Физическая культура»</a:t>
          </a:r>
        </a:p>
      </dsp:txBody>
      <dsp:txXfrm>
        <a:off x="4169800" y="1997742"/>
        <a:ext cx="5466531" cy="376932"/>
      </dsp:txXfrm>
    </dsp:sp>
    <dsp:sp modelId="{153B4156-FA8A-4880-955E-69E45AE2E5EF}">
      <dsp:nvSpPr>
        <dsp:cNvPr id="0" name=""/>
        <dsp:cNvSpPr/>
      </dsp:nvSpPr>
      <dsp:spPr>
        <a:xfrm>
          <a:off x="4065344" y="2374674"/>
          <a:ext cx="5570987" cy="0"/>
        </a:xfrm>
        <a:prstGeom prst="line">
          <a:avLst/>
        </a:pr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7BE4382C-5748-4AA8-800B-C62692A5636E}">
      <dsp:nvSpPr>
        <dsp:cNvPr id="0" name=""/>
        <dsp:cNvSpPr/>
      </dsp:nvSpPr>
      <dsp:spPr>
        <a:xfrm>
          <a:off x="4169800" y="2393521"/>
          <a:ext cx="5466531" cy="3769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>
              <a:solidFill>
                <a:srgbClr val="213E5A"/>
              </a:solidFill>
              <a:latin typeface="+mn-lt"/>
              <a:cs typeface="Times New Roman" panose="02020603050405020304" pitchFamily="18" charset="0"/>
            </a:rPr>
            <a:t>«Основы безопасности жизнедеятельности»</a:t>
          </a:r>
        </a:p>
      </dsp:txBody>
      <dsp:txXfrm>
        <a:off x="4169800" y="2393521"/>
        <a:ext cx="5466531" cy="376932"/>
      </dsp:txXfrm>
    </dsp:sp>
    <dsp:sp modelId="{C03F8C3E-FBE4-4045-BBBB-8BB8B236A8AF}">
      <dsp:nvSpPr>
        <dsp:cNvPr id="0" name=""/>
        <dsp:cNvSpPr/>
      </dsp:nvSpPr>
      <dsp:spPr>
        <a:xfrm>
          <a:off x="4065344" y="2770453"/>
          <a:ext cx="5570987" cy="0"/>
        </a:xfrm>
        <a:prstGeom prst="line">
          <a:avLst/>
        </a:pr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3F66200E-1496-44E7-B768-A8F5299D38E6}">
      <dsp:nvSpPr>
        <dsp:cNvPr id="0" name=""/>
        <dsp:cNvSpPr/>
      </dsp:nvSpPr>
      <dsp:spPr>
        <a:xfrm>
          <a:off x="4169800" y="2789300"/>
          <a:ext cx="5466531" cy="3769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>
              <a:solidFill>
                <a:srgbClr val="213E5A"/>
              </a:solidFill>
              <a:latin typeface="+mn-lt"/>
              <a:cs typeface="Times New Roman" panose="02020603050405020304" pitchFamily="18" charset="0"/>
            </a:rPr>
            <a:t>«Астрономия</a:t>
          </a:r>
          <a:r>
            <a:rPr lang="ru-RU" sz="900" kern="1200" dirty="0" smtClean="0">
              <a:solidFill>
                <a:srgbClr val="213E5A"/>
              </a:solidFill>
              <a:latin typeface="+mn-lt"/>
              <a:cs typeface="Times New Roman" panose="02020603050405020304" pitchFamily="18" charset="0"/>
            </a:rPr>
            <a:t>»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solidFill>
                <a:srgbClr val="213E5A"/>
              </a:solidFill>
              <a:latin typeface="+mn-lt"/>
              <a:cs typeface="Times New Roman" panose="02020603050405020304" pitchFamily="18" charset="0"/>
            </a:rPr>
            <a:t>«Родной язык» или «Родная литература»</a:t>
          </a:r>
          <a:endParaRPr lang="ru-RU" sz="900" kern="1200" dirty="0">
            <a:solidFill>
              <a:srgbClr val="213E5A"/>
            </a:solidFill>
            <a:latin typeface="+mn-lt"/>
            <a:cs typeface="Times New Roman" panose="02020603050405020304" pitchFamily="18" charset="0"/>
          </a:endParaRPr>
        </a:p>
      </dsp:txBody>
      <dsp:txXfrm>
        <a:off x="4169800" y="2789300"/>
        <a:ext cx="5466531" cy="376932"/>
      </dsp:txXfrm>
    </dsp:sp>
    <dsp:sp modelId="{12B4C099-DEF9-4F4E-9039-C751B8BDF1C5}">
      <dsp:nvSpPr>
        <dsp:cNvPr id="0" name=""/>
        <dsp:cNvSpPr/>
      </dsp:nvSpPr>
      <dsp:spPr>
        <a:xfrm>
          <a:off x="4065344" y="3166232"/>
          <a:ext cx="5570987" cy="0"/>
        </a:xfrm>
        <a:prstGeom prst="line">
          <a:avLst/>
        </a:pr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993389-B52B-4621-A1E8-E9F418D7107A}">
      <dsp:nvSpPr>
        <dsp:cNvPr id="0" name=""/>
        <dsp:cNvSpPr/>
      </dsp:nvSpPr>
      <dsp:spPr>
        <a:xfrm rot="5400000">
          <a:off x="-118322" y="119611"/>
          <a:ext cx="788818" cy="55217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" y="277374"/>
        <a:ext cx="552172" cy="236646"/>
      </dsp:txXfrm>
    </dsp:sp>
    <dsp:sp modelId="{26150FFA-2D5F-4C98-83D9-CD535D0D5F9F}">
      <dsp:nvSpPr>
        <dsp:cNvPr id="0" name=""/>
        <dsp:cNvSpPr/>
      </dsp:nvSpPr>
      <dsp:spPr>
        <a:xfrm rot="5400000">
          <a:off x="5341857" y="-4767176"/>
          <a:ext cx="470292" cy="1004966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sz="1400" kern="1200" dirty="0" smtClean="0">
              <a:effectLst/>
              <a:latin typeface="Times New Roman"/>
              <a:ea typeface="Calibri"/>
              <a:cs typeface="Times New Roman"/>
            </a:rPr>
            <a:t> конкретный срок реализации СОО в рамках образовательной программы СПО;</a:t>
          </a:r>
          <a:endParaRPr lang="ru-RU" sz="14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552172" y="45467"/>
        <a:ext cx="10026704" cy="424376"/>
      </dsp:txXfrm>
    </dsp:sp>
    <dsp:sp modelId="{9BE01ED7-1C69-49F6-AADA-DCDF7E9B638F}">
      <dsp:nvSpPr>
        <dsp:cNvPr id="0" name=""/>
        <dsp:cNvSpPr/>
      </dsp:nvSpPr>
      <dsp:spPr>
        <a:xfrm rot="5400000">
          <a:off x="-118322" y="824598"/>
          <a:ext cx="788818" cy="55217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" y="982361"/>
        <a:ext cx="552172" cy="236646"/>
      </dsp:txXfrm>
    </dsp:sp>
    <dsp:sp modelId="{47888163-CB1A-4C27-98C9-892841B63DA3}">
      <dsp:nvSpPr>
        <dsp:cNvPr id="0" name=""/>
        <dsp:cNvSpPr/>
      </dsp:nvSpPr>
      <dsp:spPr>
        <a:xfrm rot="5400000">
          <a:off x="5320637" y="-4062189"/>
          <a:ext cx="512731" cy="1004966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sz="1400" kern="1200" dirty="0" smtClean="0">
              <a:effectLst/>
              <a:latin typeface="Times New Roman"/>
              <a:ea typeface="Calibri"/>
              <a:cs typeface="Times New Roman"/>
            </a:rPr>
            <a:t> выбор профиля СПО в соответствии со спецификой образовательной программы;</a:t>
          </a:r>
          <a:endParaRPr lang="ru-RU" sz="14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552172" y="731305"/>
        <a:ext cx="10024633" cy="462673"/>
      </dsp:txXfrm>
    </dsp:sp>
    <dsp:sp modelId="{C64F790F-04BC-40D8-8521-5A1FE5DDA498}">
      <dsp:nvSpPr>
        <dsp:cNvPr id="0" name=""/>
        <dsp:cNvSpPr/>
      </dsp:nvSpPr>
      <dsp:spPr>
        <a:xfrm rot="5400000">
          <a:off x="-118322" y="1548826"/>
          <a:ext cx="788818" cy="55217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" y="1706589"/>
        <a:ext cx="552172" cy="236646"/>
      </dsp:txXfrm>
    </dsp:sp>
    <dsp:sp modelId="{70790D46-7E45-4323-A823-CEC572803AF0}">
      <dsp:nvSpPr>
        <dsp:cNvPr id="0" name=""/>
        <dsp:cNvSpPr/>
      </dsp:nvSpPr>
      <dsp:spPr>
        <a:xfrm rot="5400000">
          <a:off x="5301397" y="-3337961"/>
          <a:ext cx="551212" cy="1004966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sz="1400" kern="1200" dirty="0" smtClean="0">
              <a:effectLst/>
              <a:latin typeface="Times New Roman"/>
              <a:ea typeface="Calibri"/>
              <a:cs typeface="Times New Roman"/>
            </a:rPr>
            <a:t> выбор профильных учебных предметов;</a:t>
          </a:r>
          <a:endParaRPr lang="ru-RU" sz="14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552172" y="1438172"/>
        <a:ext cx="10022754" cy="497396"/>
      </dsp:txXfrm>
    </dsp:sp>
    <dsp:sp modelId="{E563696B-1A7D-435F-AEAE-C41117D850F1}">
      <dsp:nvSpPr>
        <dsp:cNvPr id="0" name=""/>
        <dsp:cNvSpPr/>
      </dsp:nvSpPr>
      <dsp:spPr>
        <a:xfrm rot="5400000">
          <a:off x="-118322" y="2253813"/>
          <a:ext cx="788818" cy="55217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" y="2411576"/>
        <a:ext cx="552172" cy="236646"/>
      </dsp:txXfrm>
    </dsp:sp>
    <dsp:sp modelId="{5C07D266-845D-438C-9B2C-397FCC1EEE71}">
      <dsp:nvSpPr>
        <dsp:cNvPr id="0" name=""/>
        <dsp:cNvSpPr/>
      </dsp:nvSpPr>
      <dsp:spPr>
        <a:xfrm rot="5400000">
          <a:off x="5347015" y="-2632974"/>
          <a:ext cx="459976" cy="1004966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sz="1400" kern="1200" dirty="0" smtClean="0">
              <a:effectLst/>
              <a:latin typeface="Times New Roman"/>
              <a:ea typeface="Calibri"/>
              <a:cs typeface="Times New Roman"/>
            </a:rPr>
            <a:t> определение учебных предметов по выбору из обязательных предметных областей; </a:t>
          </a:r>
          <a:endParaRPr lang="ru-RU" sz="14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552172" y="2184323"/>
        <a:ext cx="10027208" cy="415068"/>
      </dsp:txXfrm>
    </dsp:sp>
    <dsp:sp modelId="{A0A0F07E-BC63-4006-BB4E-BBA7D6F2A572}">
      <dsp:nvSpPr>
        <dsp:cNvPr id="0" name=""/>
        <dsp:cNvSpPr/>
      </dsp:nvSpPr>
      <dsp:spPr>
        <a:xfrm rot="5400000">
          <a:off x="-118322" y="2958801"/>
          <a:ext cx="788818" cy="55217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" y="3116564"/>
        <a:ext cx="552172" cy="236646"/>
      </dsp:txXfrm>
    </dsp:sp>
    <dsp:sp modelId="{A21B3E29-1BBA-4ACC-B920-F3977D720183}">
      <dsp:nvSpPr>
        <dsp:cNvPr id="0" name=""/>
        <dsp:cNvSpPr/>
      </dsp:nvSpPr>
      <dsp:spPr>
        <a:xfrm rot="5400000">
          <a:off x="5320637" y="-1927986"/>
          <a:ext cx="512731" cy="1004966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sz="1400" kern="1200" dirty="0" smtClean="0">
              <a:effectLst/>
              <a:latin typeface="Times New Roman"/>
              <a:ea typeface="Calibri"/>
              <a:cs typeface="Times New Roman"/>
            </a:rPr>
            <a:t> определение</a:t>
          </a:r>
          <a:r>
            <a:rPr lang="ru-RU" sz="1400" kern="1200" dirty="0" smtClean="0">
              <a:effectLst/>
              <a:latin typeface="Calibri"/>
              <a:ea typeface="Calibri"/>
              <a:cs typeface="Times New Roman"/>
            </a:rPr>
            <a:t> </a:t>
          </a:r>
          <a:r>
            <a:rPr lang="ru-RU" sz="1400" kern="1200" dirty="0" smtClean="0">
              <a:effectLst/>
              <a:latin typeface="Times New Roman"/>
              <a:ea typeface="Calibri"/>
              <a:cs typeface="Times New Roman"/>
            </a:rPr>
            <a:t>дополнительных учебных предметов (курсов) по выбору в соответствии со спецификой и возможностями организации, осуществляющей образовательную деятельность, а также со спецификой получаемой специальности (профессии);</a:t>
          </a:r>
          <a:endParaRPr lang="ru-RU" sz="14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552172" y="2865508"/>
        <a:ext cx="10024633" cy="462673"/>
      </dsp:txXfrm>
    </dsp:sp>
    <dsp:sp modelId="{1EC245EC-979D-4671-950A-FFC2EEC92E00}">
      <dsp:nvSpPr>
        <dsp:cNvPr id="0" name=""/>
        <dsp:cNvSpPr/>
      </dsp:nvSpPr>
      <dsp:spPr>
        <a:xfrm rot="5400000">
          <a:off x="-118322" y="3663788"/>
          <a:ext cx="788818" cy="55217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" y="3821551"/>
        <a:ext cx="552172" cy="236646"/>
      </dsp:txXfrm>
    </dsp:sp>
    <dsp:sp modelId="{F123D977-5455-4652-B898-1054BC579FCA}">
      <dsp:nvSpPr>
        <dsp:cNvPr id="0" name=""/>
        <dsp:cNvSpPr/>
      </dsp:nvSpPr>
      <dsp:spPr>
        <a:xfrm rot="5400000">
          <a:off x="5320637" y="-1222999"/>
          <a:ext cx="512731" cy="1004966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sz="1400" kern="1200" dirty="0" smtClean="0">
              <a:effectLst/>
              <a:latin typeface="Times New Roman"/>
              <a:ea typeface="Calibri"/>
              <a:cs typeface="Times New Roman"/>
            </a:rPr>
            <a:t> выполнение индивидуального проекта по выбранному образовательной организацией одному или нескольким предметам в рамках учебного времени, специально отведенного учебным планом;</a:t>
          </a:r>
          <a:endParaRPr lang="ru-RU" sz="14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552172" y="3570495"/>
        <a:ext cx="10024633" cy="462673"/>
      </dsp:txXfrm>
    </dsp:sp>
    <dsp:sp modelId="{BA80C358-3D14-44A8-A623-9668FDC7C742}">
      <dsp:nvSpPr>
        <dsp:cNvPr id="0" name=""/>
        <dsp:cNvSpPr/>
      </dsp:nvSpPr>
      <dsp:spPr>
        <a:xfrm rot="5400000">
          <a:off x="-118322" y="4368775"/>
          <a:ext cx="788818" cy="55217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" y="4526538"/>
        <a:ext cx="552172" cy="236646"/>
      </dsp:txXfrm>
    </dsp:sp>
    <dsp:sp modelId="{C25227F2-C92C-4CCC-B061-04C51366DBDF}">
      <dsp:nvSpPr>
        <dsp:cNvPr id="0" name=""/>
        <dsp:cNvSpPr/>
      </dsp:nvSpPr>
      <dsp:spPr>
        <a:xfrm rot="5400000">
          <a:off x="5350786" y="-518012"/>
          <a:ext cx="452434" cy="1004966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sz="1400" kern="1200" dirty="0" smtClean="0">
              <a:effectLst/>
              <a:latin typeface="Times New Roman"/>
              <a:ea typeface="Calibri"/>
              <a:cs typeface="Times New Roman"/>
            </a:rPr>
            <a:t> определение объема часов, отводимого на изучение выбранных учебных предметов.</a:t>
          </a:r>
          <a:endParaRPr lang="ru-RU" sz="14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552172" y="4302688"/>
        <a:ext cx="10027576" cy="40826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993389-B52B-4621-A1E8-E9F418D7107A}">
      <dsp:nvSpPr>
        <dsp:cNvPr id="0" name=""/>
        <dsp:cNvSpPr/>
      </dsp:nvSpPr>
      <dsp:spPr>
        <a:xfrm rot="5400000">
          <a:off x="-114150" y="118139"/>
          <a:ext cx="761000" cy="532700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0" y="270339"/>
        <a:ext cx="532700" cy="228300"/>
      </dsp:txXfrm>
    </dsp:sp>
    <dsp:sp modelId="{26150FFA-2D5F-4C98-83D9-CD535D0D5F9F}">
      <dsp:nvSpPr>
        <dsp:cNvPr id="0" name=""/>
        <dsp:cNvSpPr/>
      </dsp:nvSpPr>
      <dsp:spPr>
        <a:xfrm rot="5400000">
          <a:off x="5340413" y="-4783252"/>
          <a:ext cx="453708" cy="10069134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sz="1400" kern="1200" dirty="0" smtClean="0">
              <a:effectLst/>
              <a:latin typeface="Times New Roman"/>
              <a:ea typeface="Calibri"/>
              <a:cs typeface="Times New Roman"/>
            </a:rPr>
            <a:t> </a:t>
          </a:r>
          <a:r>
            <a:rPr lang="ru-RU" sz="1400" kern="1200" dirty="0" smtClean="0">
              <a:solidFill>
                <a:schemeClr val="tx1"/>
              </a:solidFill>
              <a:effectLst/>
              <a:latin typeface="Times New Roman"/>
              <a:ea typeface="Calibri"/>
            </a:rPr>
            <a:t>определение срока реализации среднего общего образования в рамках образовательной программы среднего профессионального образования в пределах первого года обучения</a:t>
          </a:r>
          <a:r>
            <a:rPr lang="ru-RU" sz="1400" kern="1200" dirty="0" smtClean="0">
              <a:solidFill>
                <a:schemeClr val="tx1"/>
              </a:solidFill>
              <a:effectLst/>
              <a:latin typeface="Times New Roman"/>
              <a:ea typeface="Calibri"/>
              <a:cs typeface="Times New Roman"/>
            </a:rPr>
            <a:t>;</a:t>
          </a:r>
          <a:endParaRPr lang="ru-RU" sz="1400" kern="12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532700" y="46609"/>
        <a:ext cx="10046986" cy="409412"/>
      </dsp:txXfrm>
    </dsp:sp>
    <dsp:sp modelId="{9BE01ED7-1C69-49F6-AADA-DCDF7E9B638F}">
      <dsp:nvSpPr>
        <dsp:cNvPr id="0" name=""/>
        <dsp:cNvSpPr/>
      </dsp:nvSpPr>
      <dsp:spPr>
        <a:xfrm rot="5400000">
          <a:off x="-114150" y="909154"/>
          <a:ext cx="761000" cy="532700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0" y="1061354"/>
        <a:ext cx="532700" cy="228300"/>
      </dsp:txXfrm>
    </dsp:sp>
    <dsp:sp modelId="{47888163-CB1A-4C27-98C9-892841B63DA3}">
      <dsp:nvSpPr>
        <dsp:cNvPr id="0" name=""/>
        <dsp:cNvSpPr/>
      </dsp:nvSpPr>
      <dsp:spPr>
        <a:xfrm rot="5400000">
          <a:off x="5209054" y="-3992237"/>
          <a:ext cx="716427" cy="10069134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sz="1400" kern="1200" dirty="0" smtClean="0">
              <a:effectLst/>
              <a:latin typeface="Times New Roman"/>
              <a:ea typeface="Calibri"/>
              <a:cs typeface="Times New Roman"/>
            </a:rPr>
            <a:t> </a:t>
          </a:r>
          <a:r>
            <a:rPr lang="ru-RU" sz="1400" kern="1200" dirty="0" smtClean="0">
              <a:solidFill>
                <a:schemeClr val="tx1"/>
              </a:solidFill>
              <a:effectLst/>
              <a:latin typeface="Times New Roman"/>
              <a:ea typeface="Calibri"/>
              <a:cs typeface="Times New Roman"/>
            </a:rPr>
            <a:t>представление в макете РУП общеобразовательных учебных предметов в следующем порядке: базовые учебные предметы (индекс – ОУП.), профильные учебные предметы (индекс – ОУП.), дополнительные учебные предметы (индекс ДУП);</a:t>
          </a:r>
          <a:endParaRPr lang="ru-RU" sz="1400" kern="12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532701" y="719089"/>
        <a:ext cx="10034161" cy="646481"/>
      </dsp:txXfrm>
    </dsp:sp>
    <dsp:sp modelId="{C64F790F-04BC-40D8-8521-5A1FE5DDA498}">
      <dsp:nvSpPr>
        <dsp:cNvPr id="0" name=""/>
        <dsp:cNvSpPr/>
      </dsp:nvSpPr>
      <dsp:spPr>
        <a:xfrm rot="5400000">
          <a:off x="-114150" y="1607842"/>
          <a:ext cx="761000" cy="532700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0" y="1760042"/>
        <a:ext cx="532700" cy="228300"/>
      </dsp:txXfrm>
    </dsp:sp>
    <dsp:sp modelId="{70790D46-7E45-4323-A823-CEC572803AF0}">
      <dsp:nvSpPr>
        <dsp:cNvPr id="0" name=""/>
        <dsp:cNvSpPr/>
      </dsp:nvSpPr>
      <dsp:spPr>
        <a:xfrm rot="5400000">
          <a:off x="5301380" y="-3293549"/>
          <a:ext cx="531774" cy="10069134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sz="1400" kern="1200" dirty="0" smtClean="0">
              <a:effectLst/>
              <a:latin typeface="Times New Roman"/>
              <a:ea typeface="Calibri"/>
              <a:cs typeface="Times New Roman"/>
            </a:rPr>
            <a:t> распределение учебных часов на базовые и профильные учебные предметы общеобразовательного цикла учебного плана ООП СПО с учетом профиля в объеме не меньшем, чем указано в методических рекомендациях 2021 года;</a:t>
          </a:r>
          <a:endParaRPr lang="ru-RU" sz="14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532701" y="1501089"/>
        <a:ext cx="10043175" cy="479856"/>
      </dsp:txXfrm>
    </dsp:sp>
    <dsp:sp modelId="{E563696B-1A7D-435F-AEAE-C41117D850F1}">
      <dsp:nvSpPr>
        <dsp:cNvPr id="0" name=""/>
        <dsp:cNvSpPr/>
      </dsp:nvSpPr>
      <dsp:spPr>
        <a:xfrm rot="5400000">
          <a:off x="-114150" y="2287969"/>
          <a:ext cx="761000" cy="532700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0" y="2440169"/>
        <a:ext cx="532700" cy="228300"/>
      </dsp:txXfrm>
    </dsp:sp>
    <dsp:sp modelId="{5C07D266-845D-438C-9B2C-397FCC1EEE71}">
      <dsp:nvSpPr>
        <dsp:cNvPr id="0" name=""/>
        <dsp:cNvSpPr/>
      </dsp:nvSpPr>
      <dsp:spPr>
        <a:xfrm rot="5400000">
          <a:off x="5345389" y="-2613422"/>
          <a:ext cx="443755" cy="10069134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sz="1400" kern="1200" dirty="0" smtClean="0">
              <a:effectLst/>
              <a:latin typeface="Times New Roman"/>
              <a:ea typeface="Calibri"/>
              <a:cs typeface="Times New Roman"/>
            </a:rPr>
            <a:t> выполнение индивидуального проекта преимущественно по профильному учебному предмету;</a:t>
          </a:r>
          <a:endParaRPr lang="ru-RU" sz="14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532700" y="2220929"/>
        <a:ext cx="10047472" cy="400431"/>
      </dsp:txXfrm>
    </dsp:sp>
    <dsp:sp modelId="{A0A0F07E-BC63-4006-BB4E-BBA7D6F2A572}">
      <dsp:nvSpPr>
        <dsp:cNvPr id="0" name=""/>
        <dsp:cNvSpPr/>
      </dsp:nvSpPr>
      <dsp:spPr>
        <a:xfrm rot="5400000">
          <a:off x="-114150" y="2968095"/>
          <a:ext cx="761000" cy="532700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0" y="3120295"/>
        <a:ext cx="532700" cy="228300"/>
      </dsp:txXfrm>
    </dsp:sp>
    <dsp:sp modelId="{A21B3E29-1BBA-4ACC-B920-F3977D720183}">
      <dsp:nvSpPr>
        <dsp:cNvPr id="0" name=""/>
        <dsp:cNvSpPr/>
      </dsp:nvSpPr>
      <dsp:spPr>
        <a:xfrm rot="5400000">
          <a:off x="5319942" y="-1933296"/>
          <a:ext cx="494650" cy="10069134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sz="1400" kern="1200" dirty="0" smtClean="0">
              <a:effectLst/>
              <a:latin typeface="Times New Roman"/>
              <a:ea typeface="Calibri"/>
              <a:cs typeface="Times New Roman"/>
            </a:rPr>
            <a:t> выбор дополнительных учебных предметов (курсов) по заявлению обучающихся;</a:t>
          </a:r>
          <a:endParaRPr lang="ru-RU" sz="14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532701" y="2878092"/>
        <a:ext cx="10044987" cy="446356"/>
      </dsp:txXfrm>
    </dsp:sp>
    <dsp:sp modelId="{1EC245EC-979D-4671-950A-FFC2EEC92E00}">
      <dsp:nvSpPr>
        <dsp:cNvPr id="0" name=""/>
        <dsp:cNvSpPr/>
      </dsp:nvSpPr>
      <dsp:spPr>
        <a:xfrm rot="5400000">
          <a:off x="-114150" y="3648221"/>
          <a:ext cx="761000" cy="532700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0" y="3800421"/>
        <a:ext cx="532700" cy="228300"/>
      </dsp:txXfrm>
    </dsp:sp>
    <dsp:sp modelId="{F123D977-5455-4652-B898-1054BC579FCA}">
      <dsp:nvSpPr>
        <dsp:cNvPr id="0" name=""/>
        <dsp:cNvSpPr/>
      </dsp:nvSpPr>
      <dsp:spPr>
        <a:xfrm rot="5400000">
          <a:off x="5319942" y="-1253170"/>
          <a:ext cx="494650" cy="10069134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sz="1400" kern="1200" dirty="0" smtClean="0">
              <a:effectLst/>
              <a:latin typeface="Times New Roman"/>
              <a:ea typeface="Calibri"/>
              <a:cs typeface="Times New Roman"/>
            </a:rPr>
            <a:t> </a:t>
          </a:r>
          <a:r>
            <a:rPr lang="ru-RU" sz="1400" kern="1200" dirty="0" smtClean="0">
              <a:solidFill>
                <a:schemeClr val="tx1"/>
              </a:solidFill>
              <a:effectLst/>
              <a:latin typeface="Times New Roman"/>
              <a:ea typeface="Calibri"/>
            </a:rPr>
            <a:t>в качестве дополнительного учебного предмета выбор ДУП.12 «Научная картина мира (включая экономику, физику, биологию и другие)» ;</a:t>
          </a:r>
          <a:endParaRPr lang="ru-RU" sz="1400" kern="12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532701" y="3558218"/>
        <a:ext cx="10044987" cy="446356"/>
      </dsp:txXfrm>
    </dsp:sp>
    <dsp:sp modelId="{BA80C358-3D14-44A8-A623-9668FDC7C742}">
      <dsp:nvSpPr>
        <dsp:cNvPr id="0" name=""/>
        <dsp:cNvSpPr/>
      </dsp:nvSpPr>
      <dsp:spPr>
        <a:xfrm rot="5400000">
          <a:off x="-114150" y="4389719"/>
          <a:ext cx="761000" cy="532700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0" y="4541919"/>
        <a:ext cx="532700" cy="228300"/>
      </dsp:txXfrm>
    </dsp:sp>
    <dsp:sp modelId="{C25227F2-C92C-4CCC-B061-04C51366DBDF}">
      <dsp:nvSpPr>
        <dsp:cNvPr id="0" name=""/>
        <dsp:cNvSpPr/>
      </dsp:nvSpPr>
      <dsp:spPr>
        <a:xfrm rot="5400000">
          <a:off x="5258571" y="-485442"/>
          <a:ext cx="617393" cy="10016674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sz="1400" kern="1200" dirty="0" smtClean="0">
              <a:effectLst/>
              <a:latin typeface="Times New Roman"/>
              <a:ea typeface="Calibri"/>
              <a:cs typeface="Times New Roman"/>
            </a:rPr>
            <a:t> </a:t>
          </a:r>
          <a:r>
            <a:rPr lang="ru-RU" sz="1400" kern="1200" dirty="0" smtClean="0">
              <a:effectLst/>
              <a:latin typeface="Times New Roman"/>
              <a:cs typeface="Times New Roman"/>
            </a:rPr>
            <a:t>включение в рабочий учебный план «Основ православной культуры» в качестве отдельной учебной дисциплины в профессиональный цикл либо в качестве раздела учебной дисциплины «История», «Философия» и т.д. за счет часов вариативной части</a:t>
          </a:r>
          <a:endParaRPr lang="ru-RU" sz="1400" kern="12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558931" y="4244337"/>
        <a:ext cx="9986535" cy="55711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993389-B52B-4621-A1E8-E9F418D7107A}">
      <dsp:nvSpPr>
        <dsp:cNvPr id="0" name=""/>
        <dsp:cNvSpPr/>
      </dsp:nvSpPr>
      <dsp:spPr>
        <a:xfrm rot="5400000">
          <a:off x="-96936" y="253296"/>
          <a:ext cx="1652318" cy="1156623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50912" y="583761"/>
        <a:ext cx="1156623" cy="495695"/>
      </dsp:txXfrm>
    </dsp:sp>
    <dsp:sp modelId="{26150FFA-2D5F-4C98-83D9-CD535D0D5F9F}">
      <dsp:nvSpPr>
        <dsp:cNvPr id="0" name=""/>
        <dsp:cNvSpPr/>
      </dsp:nvSpPr>
      <dsp:spPr>
        <a:xfrm rot="5400000">
          <a:off x="4914824" y="-3601842"/>
          <a:ext cx="1074007" cy="8288588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sz="1400" kern="1200" dirty="0" smtClean="0">
              <a:effectLst/>
              <a:latin typeface="Times New Roman"/>
              <a:ea typeface="Calibri"/>
              <a:cs typeface="Times New Roman"/>
            </a:rPr>
            <a:t> </a:t>
          </a:r>
          <a:r>
            <a:rPr lang="ru-RU" sz="1800" kern="1200" dirty="0" smtClean="0">
              <a:effectLst/>
              <a:latin typeface="Times New Roman"/>
              <a:cs typeface="Times New Roman"/>
            </a:rPr>
            <a:t>включение в пояснительную записку перечня нормативно-правовых актов и методических рекомендаций, указанных в Приложении к инструктивно-методическому письму </a:t>
          </a:r>
          <a:endParaRPr lang="ru-RU" sz="1800" kern="12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 smtClean="0">
            <a:effectLst/>
            <a:latin typeface="Times New Roman"/>
            <a:cs typeface="Times New Roman"/>
          </a:endParaRPr>
        </a:p>
      </dsp:txBody>
      <dsp:txXfrm rot="-5400000">
        <a:off x="1307534" y="57877"/>
        <a:ext cx="8236159" cy="969149"/>
      </dsp:txXfrm>
    </dsp:sp>
    <dsp:sp modelId="{9BE01ED7-1C69-49F6-AADA-DCDF7E9B638F}">
      <dsp:nvSpPr>
        <dsp:cNvPr id="0" name=""/>
        <dsp:cNvSpPr/>
      </dsp:nvSpPr>
      <dsp:spPr>
        <a:xfrm rot="5400000">
          <a:off x="-165404" y="1980087"/>
          <a:ext cx="1770145" cy="1156623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41358" y="2251638"/>
        <a:ext cx="1156623" cy="613522"/>
      </dsp:txXfrm>
    </dsp:sp>
    <dsp:sp modelId="{47888163-CB1A-4C27-98C9-892841B63DA3}">
      <dsp:nvSpPr>
        <dsp:cNvPr id="0" name=""/>
        <dsp:cNvSpPr/>
      </dsp:nvSpPr>
      <dsp:spPr>
        <a:xfrm rot="5400000">
          <a:off x="5143703" y="-2155101"/>
          <a:ext cx="1171591" cy="8841568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sz="1400" kern="1200" dirty="0" smtClean="0">
              <a:effectLst/>
              <a:latin typeface="Times New Roman"/>
              <a:ea typeface="Calibri"/>
              <a:cs typeface="Times New Roman"/>
            </a:rPr>
            <a:t> </a:t>
          </a:r>
          <a:r>
            <a:rPr lang="ru-RU" sz="1800" kern="1200" dirty="0" smtClean="0">
              <a:solidFill>
                <a:schemeClr val="tx1"/>
              </a:solidFill>
              <a:effectLst/>
              <a:latin typeface="Times New Roman"/>
              <a:ea typeface="Calibri"/>
            </a:rPr>
            <a:t>определение профильных учебных предметов, учебных предметов по выбору из обязательных предметных областей, дополнительных учебных предметов (курсов) по выбору, а также варианты распределения объема учебных часов на учебные предметы общеобразовательного цикла учебного плана ООП СПО с учетом профиля </a:t>
          </a:r>
          <a:endParaRPr lang="ru-RU" sz="1800" kern="12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308715" y="1737079"/>
        <a:ext cx="8784376" cy="1057207"/>
      </dsp:txXfrm>
    </dsp:sp>
    <dsp:sp modelId="{B390C71B-FA71-4D0D-B0E9-E2A95D409794}">
      <dsp:nvSpPr>
        <dsp:cNvPr id="0" name=""/>
        <dsp:cNvSpPr/>
      </dsp:nvSpPr>
      <dsp:spPr>
        <a:xfrm rot="5400000">
          <a:off x="-222827" y="3504750"/>
          <a:ext cx="1904098" cy="1156623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</a:pPr>
          <a:r>
            <a:rPr lang="ru-RU" sz="4700" kern="1200" dirty="0" smtClean="0">
              <a:effectLst/>
              <a:latin typeface="Times New Roman"/>
              <a:ea typeface="Calibri"/>
              <a:cs typeface="Times New Roman"/>
            </a:rPr>
            <a:t> </a:t>
          </a:r>
          <a:endParaRPr lang="ru-RU" sz="4700" kern="12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50911" y="3709325"/>
        <a:ext cx="1156623" cy="747475"/>
      </dsp:txXfrm>
    </dsp:sp>
    <dsp:sp modelId="{3A55BE10-5BC1-471C-A9E8-340B6FE7DC6B}">
      <dsp:nvSpPr>
        <dsp:cNvPr id="0" name=""/>
        <dsp:cNvSpPr/>
      </dsp:nvSpPr>
      <dsp:spPr>
        <a:xfrm rot="5400000">
          <a:off x="4447158" y="-50670"/>
          <a:ext cx="1434379" cy="7741199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latin typeface="Times New Roman" pitchFamily="18" charset="0"/>
              <a:cs typeface="Times New Roman" pitchFamily="18" charset="0"/>
            </a:rPr>
            <a:t>включение в образовательные программы подготовки квалифицированных рабочих, служащих (ППКРС) ОП, ПМ, МДК профессионального цикла (не менее 10% учебного времени от общего количества запланированного времени обучения на 1 курсе)</a:t>
          </a:r>
          <a:endParaRPr lang="ru-RU" sz="1800" b="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293749" y="3172760"/>
        <a:ext cx="7671178" cy="129433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993389-B52B-4621-A1E8-E9F418D7107A}">
      <dsp:nvSpPr>
        <dsp:cNvPr id="0" name=""/>
        <dsp:cNvSpPr/>
      </dsp:nvSpPr>
      <dsp:spPr>
        <a:xfrm rot="5400000">
          <a:off x="-164285" y="165902"/>
          <a:ext cx="1095238" cy="766667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" y="384951"/>
        <a:ext cx="766667" cy="328571"/>
      </dsp:txXfrm>
    </dsp:sp>
    <dsp:sp modelId="{26150FFA-2D5F-4C98-83D9-CD535D0D5F9F}">
      <dsp:nvSpPr>
        <dsp:cNvPr id="0" name=""/>
        <dsp:cNvSpPr/>
      </dsp:nvSpPr>
      <dsp:spPr>
        <a:xfrm rot="5400000">
          <a:off x="5357760" y="-4560014"/>
          <a:ext cx="652980" cy="9835167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sz="1400" kern="1200" dirty="0" smtClean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Основы бережливого производства </a:t>
          </a:r>
          <a:endParaRPr lang="ru-RU" sz="1400" kern="12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766667" y="62955"/>
        <a:ext cx="9803291" cy="589228"/>
      </dsp:txXfrm>
    </dsp:sp>
    <dsp:sp modelId="{9BE01ED7-1C69-49F6-AADA-DCDF7E9B638F}">
      <dsp:nvSpPr>
        <dsp:cNvPr id="0" name=""/>
        <dsp:cNvSpPr/>
      </dsp:nvSpPr>
      <dsp:spPr>
        <a:xfrm rot="5400000">
          <a:off x="-164285" y="1144745"/>
          <a:ext cx="1095238" cy="766667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" y="1363794"/>
        <a:ext cx="766667" cy="328571"/>
      </dsp:txXfrm>
    </dsp:sp>
    <dsp:sp modelId="{47888163-CB1A-4C27-98C9-892841B63DA3}">
      <dsp:nvSpPr>
        <dsp:cNvPr id="0" name=""/>
        <dsp:cNvSpPr/>
      </dsp:nvSpPr>
      <dsp:spPr>
        <a:xfrm rot="5400000">
          <a:off x="5328298" y="-3581171"/>
          <a:ext cx="711905" cy="9835167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altLang="ru-RU" sz="1400" kern="1200" dirty="0" smtClean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Основы финансовой грамотности</a:t>
          </a:r>
          <a:endParaRPr lang="ru-RU" sz="1400" kern="12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766667" y="1015212"/>
        <a:ext cx="9800415" cy="642401"/>
      </dsp:txXfrm>
    </dsp:sp>
    <dsp:sp modelId="{C64F790F-04BC-40D8-8521-5A1FE5DDA498}">
      <dsp:nvSpPr>
        <dsp:cNvPr id="0" name=""/>
        <dsp:cNvSpPr/>
      </dsp:nvSpPr>
      <dsp:spPr>
        <a:xfrm rot="5400000">
          <a:off x="-164285" y="2150303"/>
          <a:ext cx="1095238" cy="766667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" y="2369352"/>
        <a:ext cx="766667" cy="328571"/>
      </dsp:txXfrm>
    </dsp:sp>
    <dsp:sp modelId="{70790D46-7E45-4323-A823-CEC572803AF0}">
      <dsp:nvSpPr>
        <dsp:cNvPr id="0" name=""/>
        <dsp:cNvSpPr/>
      </dsp:nvSpPr>
      <dsp:spPr>
        <a:xfrm rot="5400000">
          <a:off x="5301584" y="-2575613"/>
          <a:ext cx="765333" cy="9835167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altLang="ru-RU" sz="1400" kern="1200" dirty="0" smtClean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Основы предпринимательства</a:t>
          </a:r>
          <a:endParaRPr lang="ru-RU" sz="1400" kern="12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766667" y="1996664"/>
        <a:ext cx="9797807" cy="690613"/>
      </dsp:txXfrm>
    </dsp:sp>
    <dsp:sp modelId="{E563696B-1A7D-435F-AEAE-C41117D850F1}">
      <dsp:nvSpPr>
        <dsp:cNvPr id="0" name=""/>
        <dsp:cNvSpPr/>
      </dsp:nvSpPr>
      <dsp:spPr>
        <a:xfrm rot="5400000">
          <a:off x="-164285" y="3129147"/>
          <a:ext cx="1095238" cy="766667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" y="3348196"/>
        <a:ext cx="766667" cy="328571"/>
      </dsp:txXfrm>
    </dsp:sp>
    <dsp:sp modelId="{5C07D266-845D-438C-9B2C-397FCC1EEE71}">
      <dsp:nvSpPr>
        <dsp:cNvPr id="0" name=""/>
        <dsp:cNvSpPr/>
      </dsp:nvSpPr>
      <dsp:spPr>
        <a:xfrm rot="5400000">
          <a:off x="5364922" y="-1596770"/>
          <a:ext cx="638657" cy="9835167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0" algn="just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altLang="ru-RU" sz="1200" kern="1200" dirty="0" smtClean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пояснение о наименовании учебных предметов, курсов, дисциплин, направленных на формирование информационно-</a:t>
          </a:r>
          <a:r>
            <a:rPr lang="ru-RU" altLang="ru-RU" sz="1200" kern="1200" dirty="0" err="1" smtClean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коммуникационно</a:t>
          </a:r>
          <a:r>
            <a:rPr lang="ru-RU" altLang="ru-RU" sz="1200" kern="1200" dirty="0" smtClean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-технологической компетенции обучающихся («Информатика», «Информационные технологии в профессиональной деятельности», и/или раздела в «Научной картине мира»)</a:t>
          </a:r>
          <a:endParaRPr lang="ru-RU" sz="1200" kern="12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766668" y="3032661"/>
        <a:ext cx="9803990" cy="576303"/>
      </dsp:txXfrm>
    </dsp:sp>
    <dsp:sp modelId="{A0A0F07E-BC63-4006-BB4E-BBA7D6F2A572}">
      <dsp:nvSpPr>
        <dsp:cNvPr id="0" name=""/>
        <dsp:cNvSpPr/>
      </dsp:nvSpPr>
      <dsp:spPr>
        <a:xfrm rot="5400000">
          <a:off x="-164285" y="4107990"/>
          <a:ext cx="1095238" cy="766667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" y="4327039"/>
        <a:ext cx="766667" cy="328571"/>
      </dsp:txXfrm>
    </dsp:sp>
    <dsp:sp modelId="{A21B3E29-1BBA-4ACC-B920-F3977D720183}">
      <dsp:nvSpPr>
        <dsp:cNvPr id="0" name=""/>
        <dsp:cNvSpPr/>
      </dsp:nvSpPr>
      <dsp:spPr>
        <a:xfrm rot="5400000">
          <a:off x="5328298" y="-617926"/>
          <a:ext cx="711905" cy="9835167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0" algn="just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altLang="ru-RU" sz="1200" kern="1200" dirty="0" smtClean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пояснение о включение в РУП актуализированных и/или рекомендуемых учебных предметов, курсов, дисциплин, включенных в рабочий учебный план в соответствии с запросами предприятий партнеров, якорных работодателей, регионального рынка труда</a:t>
          </a:r>
          <a:endParaRPr lang="ru-RU" sz="1200" kern="12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766667" y="3978457"/>
        <a:ext cx="9800415" cy="64240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993389-B52B-4621-A1E8-E9F418D7107A}">
      <dsp:nvSpPr>
        <dsp:cNvPr id="0" name=""/>
        <dsp:cNvSpPr/>
      </dsp:nvSpPr>
      <dsp:spPr>
        <a:xfrm rot="5400000">
          <a:off x="-118322" y="119611"/>
          <a:ext cx="788818" cy="55217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" y="277374"/>
        <a:ext cx="552172" cy="236646"/>
      </dsp:txXfrm>
    </dsp:sp>
    <dsp:sp modelId="{26150FFA-2D5F-4C98-83D9-CD535D0D5F9F}">
      <dsp:nvSpPr>
        <dsp:cNvPr id="0" name=""/>
        <dsp:cNvSpPr/>
      </dsp:nvSpPr>
      <dsp:spPr>
        <a:xfrm rot="5400000">
          <a:off x="5341857" y="-4767176"/>
          <a:ext cx="470292" cy="1004966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altLang="ru-RU" sz="1400" kern="12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Определить профиль общеобразовательного цикла УП. </a:t>
          </a:r>
          <a:endParaRPr lang="ru-RU" sz="1400" kern="12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552172" y="45467"/>
        <a:ext cx="10026704" cy="424376"/>
      </dsp:txXfrm>
    </dsp:sp>
    <dsp:sp modelId="{9BE01ED7-1C69-49F6-AADA-DCDF7E9B638F}">
      <dsp:nvSpPr>
        <dsp:cNvPr id="0" name=""/>
        <dsp:cNvSpPr/>
      </dsp:nvSpPr>
      <dsp:spPr>
        <a:xfrm rot="5400000">
          <a:off x="-118322" y="824598"/>
          <a:ext cx="788818" cy="55217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" y="982361"/>
        <a:ext cx="552172" cy="236646"/>
      </dsp:txXfrm>
    </dsp:sp>
    <dsp:sp modelId="{47888163-CB1A-4C27-98C9-892841B63DA3}">
      <dsp:nvSpPr>
        <dsp:cNvPr id="0" name=""/>
        <dsp:cNvSpPr/>
      </dsp:nvSpPr>
      <dsp:spPr>
        <a:xfrm rot="5400000">
          <a:off x="5320637" y="-4062189"/>
          <a:ext cx="512731" cy="1004966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altLang="ru-RU" sz="1400" kern="12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Включить в УП обязательные учебные предметы, не менее одного из каждой обязательной предметной области. </a:t>
          </a:r>
          <a:endParaRPr lang="ru-RU" sz="1400" kern="12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552172" y="731305"/>
        <a:ext cx="10024633" cy="462673"/>
      </dsp:txXfrm>
    </dsp:sp>
    <dsp:sp modelId="{C64F790F-04BC-40D8-8521-5A1FE5DDA498}">
      <dsp:nvSpPr>
        <dsp:cNvPr id="0" name=""/>
        <dsp:cNvSpPr/>
      </dsp:nvSpPr>
      <dsp:spPr>
        <a:xfrm rot="5400000">
          <a:off x="-118322" y="1548826"/>
          <a:ext cx="788818" cy="55217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" y="1706589"/>
        <a:ext cx="552172" cy="236646"/>
      </dsp:txXfrm>
    </dsp:sp>
    <dsp:sp modelId="{70790D46-7E45-4323-A823-CEC572803AF0}">
      <dsp:nvSpPr>
        <dsp:cNvPr id="0" name=""/>
        <dsp:cNvSpPr/>
      </dsp:nvSpPr>
      <dsp:spPr>
        <a:xfrm rot="5400000">
          <a:off x="5301397" y="-3337961"/>
          <a:ext cx="551212" cy="1004966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altLang="ru-RU" sz="1400" kern="12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Для всех профилей включить в УП не менее трех учебных предметов, изучаемых на углубленном уровне, которые будут определять профиль профессионального образования с учетом специфики профессии/специальности</a:t>
          </a:r>
          <a:r>
            <a:rPr lang="ru-RU" altLang="ru-RU" sz="1400" i="1" kern="12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1400" kern="12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552172" y="1438172"/>
        <a:ext cx="10022754" cy="497396"/>
      </dsp:txXfrm>
    </dsp:sp>
    <dsp:sp modelId="{E563696B-1A7D-435F-AEAE-C41117D850F1}">
      <dsp:nvSpPr>
        <dsp:cNvPr id="0" name=""/>
        <dsp:cNvSpPr/>
      </dsp:nvSpPr>
      <dsp:spPr>
        <a:xfrm rot="5400000">
          <a:off x="-118322" y="2253813"/>
          <a:ext cx="788818" cy="55217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" y="2411576"/>
        <a:ext cx="552172" cy="236646"/>
      </dsp:txXfrm>
    </dsp:sp>
    <dsp:sp modelId="{5C07D266-845D-438C-9B2C-397FCC1EEE71}">
      <dsp:nvSpPr>
        <dsp:cNvPr id="0" name=""/>
        <dsp:cNvSpPr/>
      </dsp:nvSpPr>
      <dsp:spPr>
        <a:xfrm rot="5400000">
          <a:off x="5347015" y="-2632974"/>
          <a:ext cx="459976" cy="1004966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altLang="ru-RU" sz="1400" kern="12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Дополнить УП индивидуальным(и) проектом(</a:t>
          </a:r>
          <a:r>
            <a:rPr lang="ru-RU" altLang="ru-RU" sz="1400" kern="1200" dirty="0" err="1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ами</a:t>
          </a:r>
          <a:r>
            <a:rPr lang="ru-RU" altLang="ru-RU" sz="1400" kern="12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). </a:t>
          </a:r>
          <a:endParaRPr lang="ru-RU" sz="1400" kern="12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552172" y="2184323"/>
        <a:ext cx="10027208" cy="415068"/>
      </dsp:txXfrm>
    </dsp:sp>
    <dsp:sp modelId="{A0A0F07E-BC63-4006-BB4E-BBA7D6F2A572}">
      <dsp:nvSpPr>
        <dsp:cNvPr id="0" name=""/>
        <dsp:cNvSpPr/>
      </dsp:nvSpPr>
      <dsp:spPr>
        <a:xfrm rot="5400000">
          <a:off x="-118322" y="2958801"/>
          <a:ext cx="788818" cy="55217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" y="3116564"/>
        <a:ext cx="552172" cy="236646"/>
      </dsp:txXfrm>
    </dsp:sp>
    <dsp:sp modelId="{A21B3E29-1BBA-4ACC-B920-F3977D720183}">
      <dsp:nvSpPr>
        <dsp:cNvPr id="0" name=""/>
        <dsp:cNvSpPr/>
      </dsp:nvSpPr>
      <dsp:spPr>
        <a:xfrm rot="5400000">
          <a:off x="5320637" y="-1927986"/>
          <a:ext cx="512731" cy="1004966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altLang="ru-RU" sz="1400" kern="12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Завершить формирование УП дополнительными учебными предметами, курсами, </a:t>
          </a:r>
          <a:r>
            <a:rPr lang="ru-RU" altLang="ru-RU" sz="1400" b="1" kern="12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учитывая ограничения в 11 (12) учебных </a:t>
          </a:r>
          <a:r>
            <a:rPr lang="ru-RU" altLang="ru-RU" sz="1400" kern="12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предметов.</a:t>
          </a:r>
          <a:endParaRPr lang="ru-RU" sz="1400" kern="12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552172" y="2865508"/>
        <a:ext cx="10024633" cy="462673"/>
      </dsp:txXfrm>
    </dsp:sp>
    <dsp:sp modelId="{1EC245EC-979D-4671-950A-FFC2EEC92E00}">
      <dsp:nvSpPr>
        <dsp:cNvPr id="0" name=""/>
        <dsp:cNvSpPr/>
      </dsp:nvSpPr>
      <dsp:spPr>
        <a:xfrm rot="5400000">
          <a:off x="-118322" y="3663788"/>
          <a:ext cx="788818" cy="55217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" y="3821551"/>
        <a:ext cx="552172" cy="236646"/>
      </dsp:txXfrm>
    </dsp:sp>
    <dsp:sp modelId="{F123D977-5455-4652-B898-1054BC579FCA}">
      <dsp:nvSpPr>
        <dsp:cNvPr id="0" name=""/>
        <dsp:cNvSpPr/>
      </dsp:nvSpPr>
      <dsp:spPr>
        <a:xfrm rot="5400000">
          <a:off x="5320637" y="-1222999"/>
          <a:ext cx="512731" cy="1004966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altLang="ru-RU" sz="1400" kern="12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Определить объем часов, отводимый на изучение выбранных учебных предметов, курсов, формы промежуточной аттестации.</a:t>
          </a:r>
          <a:endParaRPr lang="ru-RU" sz="1400" kern="12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552172" y="3570495"/>
        <a:ext cx="10024633" cy="462673"/>
      </dsp:txXfrm>
    </dsp:sp>
    <dsp:sp modelId="{BA80C358-3D14-44A8-A623-9668FDC7C742}">
      <dsp:nvSpPr>
        <dsp:cNvPr id="0" name=""/>
        <dsp:cNvSpPr/>
      </dsp:nvSpPr>
      <dsp:spPr>
        <a:xfrm rot="5400000">
          <a:off x="-118322" y="4368775"/>
          <a:ext cx="788818" cy="55217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indent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"/>
          </a:pPr>
          <a:endParaRPr lang="ru-RU" sz="1600" kern="1200" dirty="0">
            <a:solidFill>
              <a:srgbClr val="223249"/>
            </a:solidFill>
            <a:latin typeface="+mn-lt"/>
            <a:cs typeface="Times New Roman" panose="02020603050405020304" pitchFamily="18" charset="0"/>
          </a:endParaRPr>
        </a:p>
      </dsp:txBody>
      <dsp:txXfrm rot="-5400000">
        <a:off x="1" y="4526538"/>
        <a:ext cx="552172" cy="236646"/>
      </dsp:txXfrm>
    </dsp:sp>
    <dsp:sp modelId="{C25227F2-C92C-4CCC-B061-04C51366DBDF}">
      <dsp:nvSpPr>
        <dsp:cNvPr id="0" name=""/>
        <dsp:cNvSpPr/>
      </dsp:nvSpPr>
      <dsp:spPr>
        <a:xfrm rot="5400000">
          <a:off x="5350786" y="-518012"/>
          <a:ext cx="452434" cy="10049662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0" algn="just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ru-RU" altLang="ru-RU" sz="1400" kern="12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rPr>
            <a:t>Провести проверку, корректировку (при необходимости) часов УП.</a:t>
          </a:r>
          <a:endParaRPr lang="ru-RU" sz="1400" kern="1200" dirty="0">
            <a:solidFill>
              <a:srgbClr val="223249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552172" y="4302688"/>
        <a:ext cx="10027576" cy="4082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F7A99-EBE1-4C93-A039-66304C560212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275" y="4722813"/>
            <a:ext cx="5408613" cy="44735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89E404-ADA4-47F5-8D22-DB09CB814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610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5841-C742-4D1C-8F72-88E975AC7CBB}" type="datetime1">
              <a:rPr lang="ru-RU" smtClean="0"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324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0B668-5BD6-429A-8A7B-E95F46D4C6BD}" type="datetime1">
              <a:rPr lang="ru-RU" smtClean="0"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516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CD6D8-445F-4B4E-A16F-E8F7EA3D836A}" type="datetime1">
              <a:rPr lang="ru-RU" smtClean="0"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959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09601"/>
            <a:ext cx="103632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953000"/>
            <a:ext cx="85344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24.05.2022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2866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24.05.2022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687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371601"/>
            <a:ext cx="103632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068764"/>
            <a:ext cx="103632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24.05.2022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994400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261100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728971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009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24.05.2022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87680" y="1600200"/>
            <a:ext cx="5388864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1810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5386917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1" y="1600200"/>
            <a:ext cx="5389033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24.05.2022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12848"/>
            <a:ext cx="5388864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230112" y="2212849"/>
            <a:ext cx="5388864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831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24.05.2022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7158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24.05.2022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1821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6117" y="266700"/>
            <a:ext cx="4011084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8850" y="273051"/>
            <a:ext cx="66611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6117" y="2438401"/>
            <a:ext cx="4011084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24.05.2022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601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6829F-2AC9-4A97-BEFA-2E133D8B7A34}" type="datetime1">
              <a:rPr lang="ru-RU" smtClean="0"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1364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435" y="228600"/>
            <a:ext cx="7615765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0835" y="1143000"/>
            <a:ext cx="8072965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9435" y="5810250"/>
            <a:ext cx="7615765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24.05.2022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386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24.05.2022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2576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24.05.2022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445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5F324-B854-4569-B2EE-9522F9C4C322}" type="datetime1">
              <a:rPr lang="ru-RU" smtClean="0"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857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CEE0B-7E11-4477-A63E-0E982A34848E}" type="datetime1">
              <a:rPr lang="ru-RU" smtClean="0"/>
              <a:t>24.05.2022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23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3C485-FA22-4E5A-95D3-EDFDB7BC8373}" type="datetime1">
              <a:rPr lang="ru-RU" smtClean="0"/>
              <a:t>24.05.2022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376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2690-1234-4FC7-B360-6EFA41AD8DAB}" type="datetime1">
              <a:rPr lang="ru-RU" smtClean="0"/>
              <a:t>24.05.2022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918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2DF1-1C08-47AC-8E3A-3DF1307CAA16}" type="datetime1">
              <a:rPr lang="ru-RU" smtClean="0"/>
              <a:t>24.05.2022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012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527D9-DEEF-4D2A-9171-FAA46378C103}" type="datetime1">
              <a:rPr lang="ru-RU" smtClean="0"/>
              <a:t>24.05.2022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513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FD20-2FDF-434F-92F0-9C19CEE11A70}" type="datetime1">
              <a:rPr lang="ru-RU" smtClean="0"/>
              <a:t>24.05.2022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279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C374A-97B6-4536-A3DC-608E0195F6C0}" type="datetime1">
              <a:rPr lang="ru-RU" smtClean="0"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8D87B-AF62-44F5-AC15-E3B9EB1DE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511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4463" y="6356351"/>
            <a:ext cx="2781300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24.05.2022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78887" y="6356351"/>
            <a:ext cx="3797300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1038" y="6356351"/>
            <a:ext cx="749300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1277014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58826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897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168" y="0"/>
            <a:ext cx="1225616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15010" y="1041006"/>
            <a:ext cx="963091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endParaRPr lang="ru-RU" sz="2400" b="1" dirty="0">
              <a:solidFill>
                <a:schemeClr val="bg1"/>
              </a:solidFill>
            </a:endParaRPr>
          </a:p>
          <a:p>
            <a:pPr algn="ctr"/>
            <a:endParaRPr lang="en-US" sz="2400" b="1" dirty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Формирование рабочих учебных планов в части реализации среднего общего образования в пределах освоения образовательной программы среднего профессионального образования на базе основного общего образования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i="1" dirty="0">
              <a:solidFill>
                <a:prstClr val="white"/>
              </a:solidFill>
            </a:endParaRPr>
          </a:p>
          <a:p>
            <a:pPr algn="ctr" defTabSz="457200">
              <a:defRPr/>
            </a:pPr>
            <a:endParaRPr lang="ru-RU" sz="2000" b="1" i="1" dirty="0">
              <a:solidFill>
                <a:prstClr val="white"/>
              </a:solidFill>
            </a:endParaRPr>
          </a:p>
          <a:p>
            <a:pPr algn="ctr" defTabSz="457200">
              <a:defRPr/>
            </a:pPr>
            <a:endParaRPr lang="ru-RU" sz="2000" b="1" i="1" dirty="0">
              <a:solidFill>
                <a:prstClr val="white"/>
              </a:solidFill>
            </a:endParaRPr>
          </a:p>
          <a:p>
            <a:pPr algn="ctr" defTabSz="457200">
              <a:defRPr/>
            </a:pPr>
            <a:endParaRPr lang="ru-RU" sz="2000" b="1" i="1" dirty="0">
              <a:solidFill>
                <a:prstClr val="white"/>
              </a:solidFill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894964" y="106956"/>
            <a:ext cx="10469721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МИНИСТЕРСТВО </a:t>
            </a:r>
            <a:r>
              <a:rPr lang="ru-RU" alt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ОБРАЗОВАНИЯ </a:t>
            </a:r>
            <a:r>
              <a:rPr lang="ru-RU" alt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БЕЛГОРОДСКОЙ ОБЛАСТИ</a:t>
            </a:r>
          </a:p>
          <a:p>
            <a:pPr algn="ctr" eaLnBrk="1" hangingPunct="1"/>
            <a:r>
              <a:rPr lang="ru-RU" alt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ОБЛАСТНОЕ ГОСУДАРСТВЕННОЕ  АВТОНОМНОЕ ПРОФЕССИОНАЛЬНОЕ </a:t>
            </a:r>
          </a:p>
          <a:p>
            <a:pPr algn="ctr" eaLnBrk="1" hangingPunct="1"/>
            <a:r>
              <a:rPr lang="ru-RU" alt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ОБРАЗОВАТЕЛЬНОЕ УЧРЕЖДЕНИЕ</a:t>
            </a:r>
          </a:p>
          <a:p>
            <a:pPr algn="ctr" eaLnBrk="1" hangingPunct="1"/>
            <a:r>
              <a:rPr lang="ru-RU" alt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«АЛЕКСЕЕВСКИЙ КОЛЛЕДЖ»</a:t>
            </a:r>
          </a:p>
        </p:txBody>
      </p:sp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8597956" y="4145328"/>
            <a:ext cx="332581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И.А. Злобина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r" eaLnBrk="1" hangingPunct="1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редседатель РУМО,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заместитель директора ОГАПОУ «Алексеевский колледж»</a:t>
            </a:r>
          </a:p>
        </p:txBody>
      </p:sp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5460410" y="6307038"/>
            <a:ext cx="13388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24.05.2022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908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09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385761"/>
              </p:ext>
            </p:extLst>
          </p:nvPr>
        </p:nvGraphicFramePr>
        <p:xfrm>
          <a:off x="0" y="-950"/>
          <a:ext cx="12192000" cy="1210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21061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</a:rPr>
                        <a:t>Самостоятельность ПОО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в части разработки рабочего учебного плана 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57259" y="4189109"/>
            <a:ext cx="3618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ПОВЫШЕНИЕ ПРОФЕССИОНАЛЬНОГО МАСТЕРСТВА</a:t>
            </a:r>
          </a:p>
        </p:txBody>
      </p:sp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xmlns="" id="{CE9A3AF1-B8A2-48BC-90FA-5344FB2FB5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2820704"/>
              </p:ext>
            </p:extLst>
          </p:nvPr>
        </p:nvGraphicFramePr>
        <p:xfrm>
          <a:off x="931681" y="1489673"/>
          <a:ext cx="10601835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23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09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699358"/>
              </p:ext>
            </p:extLst>
          </p:nvPr>
        </p:nvGraphicFramePr>
        <p:xfrm>
          <a:off x="0" y="-950"/>
          <a:ext cx="12192000" cy="1210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21061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</a:rPr>
                        <a:t>Рекомендации РУМО в части разработки РУП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57259" y="4189109"/>
            <a:ext cx="3618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ПОВЫШЕНИЕ ПРОФЕССИОНАЛЬНОГО МАСТЕРСТВА</a:t>
            </a:r>
          </a:p>
        </p:txBody>
      </p:sp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xmlns="" id="{CE9A3AF1-B8A2-48BC-90FA-5344FB2FB5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5154318"/>
              </p:ext>
            </p:extLst>
          </p:nvPr>
        </p:nvGraphicFramePr>
        <p:xfrm>
          <a:off x="931681" y="1489673"/>
          <a:ext cx="10601835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35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09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110130"/>
              </p:ext>
            </p:extLst>
          </p:nvPr>
        </p:nvGraphicFramePr>
        <p:xfrm>
          <a:off x="0" y="-950"/>
          <a:ext cx="12192000" cy="1210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21061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</a:rPr>
                        <a:t>Рекомендации РУМО в части разработки РУП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57259" y="4189109"/>
            <a:ext cx="3618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ПОВЫШЕНИЕ ПРОФЕССИОНАЛЬНОГО МАСТЕРСТВА</a:t>
            </a:r>
          </a:p>
        </p:txBody>
      </p:sp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xmlns="" id="{CE9A3AF1-B8A2-48BC-90FA-5344FB2FB5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2623768"/>
              </p:ext>
            </p:extLst>
          </p:nvPr>
        </p:nvGraphicFramePr>
        <p:xfrm>
          <a:off x="931681" y="1489673"/>
          <a:ext cx="10601835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145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 rotWithShape="1">
          <a:blip r:embed="rId2"/>
          <a:srcRect l="10873" t="12977" r="15594" b="12977"/>
          <a:stretch/>
        </p:blipFill>
        <p:spPr bwMode="auto">
          <a:xfrm>
            <a:off x="677635" y="555171"/>
            <a:ext cx="10825843" cy="5347607"/>
          </a:xfrm>
          <a:prstGeom prst="rect">
            <a:avLst/>
          </a:prstGeom>
          <a:ln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4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10877" t="11450" r="11690" b="8651"/>
          <a:stretch/>
        </p:blipFill>
        <p:spPr bwMode="auto">
          <a:xfrm>
            <a:off x="832758" y="628651"/>
            <a:ext cx="10580914" cy="5404756"/>
          </a:xfrm>
          <a:prstGeom prst="rect">
            <a:avLst/>
          </a:prstGeom>
          <a:ln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28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11164" t="12977" r="14839" b="8651"/>
          <a:stretch/>
        </p:blipFill>
        <p:spPr bwMode="auto">
          <a:xfrm>
            <a:off x="1469570" y="702129"/>
            <a:ext cx="9339943" cy="5176157"/>
          </a:xfrm>
          <a:prstGeom prst="rect">
            <a:avLst/>
          </a:prstGeom>
          <a:ln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37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9590" t="19593" r="13407" b="29007"/>
          <a:stretch/>
        </p:blipFill>
        <p:spPr bwMode="auto">
          <a:xfrm>
            <a:off x="1706336" y="1420587"/>
            <a:ext cx="8294914" cy="3575956"/>
          </a:xfrm>
          <a:prstGeom prst="rect">
            <a:avLst/>
          </a:prstGeom>
          <a:ln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47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11880" t="13741" r="14696" b="8143"/>
          <a:stretch/>
        </p:blipFill>
        <p:spPr bwMode="auto">
          <a:xfrm>
            <a:off x="1918607" y="865414"/>
            <a:ext cx="8678636" cy="5012872"/>
          </a:xfrm>
          <a:prstGeom prst="rect">
            <a:avLst/>
          </a:prstGeom>
          <a:ln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6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12023" t="16794" r="12262" b="18575"/>
          <a:stretch/>
        </p:blipFill>
        <p:spPr bwMode="auto">
          <a:xfrm>
            <a:off x="2253343" y="979713"/>
            <a:ext cx="6980464" cy="4180115"/>
          </a:xfrm>
          <a:prstGeom prst="rect">
            <a:avLst/>
          </a:prstGeom>
          <a:ln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44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 rotWithShape="1">
          <a:blip r:embed="rId2"/>
          <a:srcRect l="11307" t="10942" r="12549" b="8142"/>
          <a:stretch/>
        </p:blipFill>
        <p:spPr bwMode="auto">
          <a:xfrm>
            <a:off x="1616529" y="898071"/>
            <a:ext cx="8686800" cy="4678136"/>
          </a:xfrm>
          <a:prstGeom prst="rect">
            <a:avLst/>
          </a:prstGeom>
          <a:ln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90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09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492470"/>
              </p:ext>
            </p:extLst>
          </p:nvPr>
        </p:nvGraphicFramePr>
        <p:xfrm>
          <a:off x="0" y="-950"/>
          <a:ext cx="12192000" cy="1210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21061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Приоритетные направления</a:t>
                      </a:r>
                    </a:p>
                    <a:p>
                      <a:pPr marL="0" algn="ctr" defTabSz="914400" rtl="0" eaLnBrk="1" latinLnBrk="0" hangingPunct="1"/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Стратегии развития СПО до 2030 г.</a:t>
                      </a: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57259" y="4189109"/>
            <a:ext cx="3618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ПОВЫШЕНИЕ ПРОФЕССИОНАЛЬНОГО МАСТЕРСТВА</a:t>
            </a:r>
          </a:p>
        </p:txBody>
      </p:sp>
      <p:sp>
        <p:nvSpPr>
          <p:cNvPr id="17" name="Прямоугольник 11"/>
          <p:cNvSpPr>
            <a:spLocks noChangeArrowheads="1"/>
          </p:cNvSpPr>
          <p:nvPr/>
        </p:nvSpPr>
        <p:spPr bwMode="auto">
          <a:xfrm>
            <a:off x="183468" y="1331937"/>
            <a:ext cx="11608841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ru-RU" altLang="ru-RU" dirty="0">
                <a:solidFill>
                  <a:srgbClr val="223249"/>
                </a:solidFill>
                <a:latin typeface="Times New Roman" pitchFamily="18" charset="0"/>
                <a:cs typeface="Times New Roman" pitchFamily="18" charset="0"/>
              </a:rPr>
              <a:t>Внедрение </a:t>
            </a:r>
            <a:r>
              <a:rPr lang="ru-RU" altLang="ru-RU" b="1" dirty="0">
                <a:solidFill>
                  <a:srgbClr val="223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вариативных траекторий интенсивного обучения по общеобразовательным </a:t>
            </a:r>
            <a:r>
              <a:rPr lang="ru-RU" altLang="ru-RU" b="1" dirty="0" smtClean="0">
                <a:solidFill>
                  <a:srgbClr val="223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предметам</a:t>
            </a:r>
            <a:r>
              <a:rPr lang="ru-RU" altLang="ru-RU" dirty="0" smtClean="0">
                <a:solidFill>
                  <a:srgbClr val="22324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>
                <a:solidFill>
                  <a:srgbClr val="223249"/>
                </a:solidFill>
                <a:latin typeface="Times New Roman" pitchFamily="18" charset="0"/>
                <a:cs typeface="Times New Roman" pitchFamily="18" charset="0"/>
              </a:rPr>
              <a:t>с включением прикладных модулей, соответствующих профессиональной направленности, применением дистанционных образовательных технологий, сетевых форм;</a:t>
            </a:r>
          </a:p>
          <a:p>
            <a:pPr marL="285750" indent="-285750" algn="just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ru-RU" altLang="ru-RU" dirty="0">
                <a:solidFill>
                  <a:srgbClr val="223249"/>
                </a:solidFill>
                <a:latin typeface="Times New Roman" pitchFamily="18" charset="0"/>
                <a:cs typeface="Times New Roman" pitchFamily="18" charset="0"/>
              </a:rPr>
              <a:t>Разработка механизмов </a:t>
            </a:r>
            <a:r>
              <a:rPr lang="ru-RU" altLang="ru-RU" b="1" dirty="0">
                <a:solidFill>
                  <a:srgbClr val="223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диагностики уровня общеобразовательной подготовки </a:t>
            </a:r>
            <a:r>
              <a:rPr lang="ru-RU" altLang="ru-RU" dirty="0">
                <a:solidFill>
                  <a:srgbClr val="223249"/>
                </a:solidFill>
                <a:latin typeface="Times New Roman" pitchFamily="18" charset="0"/>
                <a:cs typeface="Times New Roman" pitchFamily="18" charset="0"/>
              </a:rPr>
              <a:t>у студентов среднего профессионального образования первых курсов и оценки результатов освоения общеобразовательной программы  в рамках образовательных программ среднего профессионального образования;</a:t>
            </a:r>
          </a:p>
          <a:p>
            <a:pPr marL="285750" indent="-285750" algn="just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ru-RU" altLang="ru-RU" b="1" dirty="0">
                <a:solidFill>
                  <a:srgbClr val="223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Внедрение методик преподавания общеобразовательных </a:t>
            </a:r>
            <a:r>
              <a:rPr lang="ru-RU" altLang="ru-RU" b="1" dirty="0" smtClean="0">
                <a:solidFill>
                  <a:srgbClr val="223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предметов </a:t>
            </a:r>
            <a:r>
              <a:rPr lang="ru-RU" altLang="ru-RU" dirty="0">
                <a:solidFill>
                  <a:srgbClr val="223249"/>
                </a:solidFill>
                <a:latin typeface="Times New Roman" pitchFamily="18" charset="0"/>
                <a:cs typeface="Times New Roman" pitchFamily="18" charset="0"/>
              </a:rPr>
              <a:t>с учетом профессиональной направленности программ среднего профессионального образования, реализуемых на базе основного общего образования, предусматривающих </a:t>
            </a:r>
            <a:r>
              <a:rPr lang="ru-RU" altLang="ru-RU" b="1" dirty="0">
                <a:solidFill>
                  <a:srgbClr val="223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интенсивную общеобразовательную подготовку обучающихся с включением прикладных модулей, соответствующих профессиональной направленности</a:t>
            </a:r>
            <a:r>
              <a:rPr lang="ru-RU" altLang="ru-RU" dirty="0">
                <a:solidFill>
                  <a:srgbClr val="223249"/>
                </a:solidFill>
                <a:latin typeface="Times New Roman" pitchFamily="18" charset="0"/>
                <a:cs typeface="Times New Roman" pitchFamily="18" charset="0"/>
              </a:rPr>
              <a:t>, в том числе с учетом применения технологий дистанционного и электронного обучения, в образовательных организациях, реализующих программы среднего профессионального образования;</a:t>
            </a:r>
          </a:p>
          <a:p>
            <a:pPr marL="285750" indent="-285750" algn="just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ru-RU" altLang="ru-RU" b="1" dirty="0">
                <a:solidFill>
                  <a:srgbClr val="223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Актуализация</a:t>
            </a:r>
            <a:r>
              <a:rPr lang="ru-RU" altLang="ru-RU" dirty="0">
                <a:solidFill>
                  <a:srgbClr val="223249"/>
                </a:solidFill>
                <a:latin typeface="Times New Roman" pitchFamily="18" charset="0"/>
                <a:cs typeface="Times New Roman" pitchFamily="18" charset="0"/>
              </a:rPr>
              <a:t> федеральных государственных образовательных стандартов среднего профессионального образования (далее – ФГОС СПО) </a:t>
            </a:r>
            <a:r>
              <a:rPr lang="ru-RU" altLang="ru-RU" b="1" dirty="0">
                <a:solidFill>
                  <a:srgbClr val="223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 оптимизацией сроков реализации общеобразовательного цикла </a:t>
            </a:r>
            <a:r>
              <a:rPr lang="ru-RU" altLang="ru-RU" dirty="0">
                <a:solidFill>
                  <a:srgbClr val="223249"/>
                </a:solidFill>
                <a:latin typeface="Times New Roman" pitchFamily="18" charset="0"/>
                <a:cs typeface="Times New Roman" pitchFamily="18" charset="0"/>
              </a:rPr>
              <a:t>в рамках образовательной программы, реализуемой на базе основного общего образования.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615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11593" t="15267" r="11690" b="14249"/>
          <a:stretch/>
        </p:blipFill>
        <p:spPr bwMode="auto">
          <a:xfrm>
            <a:off x="1338943" y="1167493"/>
            <a:ext cx="9037864" cy="4408714"/>
          </a:xfrm>
          <a:prstGeom prst="rect">
            <a:avLst/>
          </a:prstGeom>
          <a:ln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79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09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217055"/>
              </p:ext>
            </p:extLst>
          </p:nvPr>
        </p:nvGraphicFramePr>
        <p:xfrm>
          <a:off x="0" y="-950"/>
          <a:ext cx="12192000" cy="1210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21061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Рекомендации 2022 года: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57259" y="4189109"/>
            <a:ext cx="3618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ПОВЫШЕНИЕ ПРОФЕССИОНАЛЬНОГО МАСТЕРСТВА</a:t>
            </a:r>
          </a:p>
        </p:txBody>
      </p:sp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xmlns="" id="{CE9A3AF1-B8A2-48BC-90FA-5344FB2FB5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56410948"/>
              </p:ext>
            </p:extLst>
          </p:nvPr>
        </p:nvGraphicFramePr>
        <p:xfrm>
          <a:off x="931681" y="1489673"/>
          <a:ext cx="10601835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776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09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465797"/>
              </p:ext>
            </p:extLst>
          </p:nvPr>
        </p:nvGraphicFramePr>
        <p:xfrm>
          <a:off x="0" y="-950"/>
          <a:ext cx="12192000" cy="1210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21061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Актуализация чек-листа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57259" y="4189109"/>
            <a:ext cx="3618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ПОВЫШЕНИЕ ПРОФЕССИОНАЛЬНОГО МАСТЕРСТВА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22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614" y="1379766"/>
            <a:ext cx="11821885" cy="4816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Перечень кабинетов, лабораторий, мастерских и других помещений соответствует ФГОС СПО и (или) ПООП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3901" y="2013857"/>
            <a:ext cx="11821885" cy="4762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</a:rPr>
              <a:t>Перечень общих и профессиональных компетенций соответствует ФГОС СПО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2747" y="2691494"/>
            <a:ext cx="11821885" cy="6123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	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Пояснение о наименовании учебных предметов, курсов, дисциплин, направленных на формирование информационно-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коммуникационно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-технологической компетенции обучающихся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02747" y="3437995"/>
            <a:ext cx="11821885" cy="6123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</a:rPr>
              <a:t>Пояснение о включение в РУП актуализированных и/или рекомендуемых учебных предметов, курсов, дисциплин, включенных в рабочий учебный план в соответствии с запросами предприятий партнеров, якорных работодателей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613" y="4189109"/>
            <a:ext cx="11821885" cy="6123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Аудиторная учебная нагрузка при заочной форме обучения составляет 160 часов в год</a:t>
            </a:r>
            <a:endParaRPr lang="ru-RU" sz="16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85057" y="4912178"/>
            <a:ext cx="11821885" cy="6123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Аудиторная учебная нагрузка при очно-заочной форме обучения составляет 16 часов в неделю</a:t>
            </a:r>
            <a:endParaRPr lang="ru-RU" sz="16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9612" y="5619747"/>
            <a:ext cx="11821885" cy="6123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Объемы учебного времени в строках соответствующих циклов дисциплин, МДК, ПМ и практик соответствуют требованиям ФГОС СПО,  в том числе наличие по программам ПКРСС не менее 10% учебного времени на  профильные дисциплины на 1 курсе обучения</a:t>
            </a:r>
            <a:endParaRPr lang="ru-RU" sz="12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9611" y="6327321"/>
            <a:ext cx="11821885" cy="375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Наличие в учебном плане отдельной дисциплины и/или междисциплинарного курса «Основы бережливого производства», «Основы предпринимательства», «Основы финансовой грамотности»</a:t>
            </a:r>
            <a:endParaRPr lang="ru-RU" sz="11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5443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09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735291"/>
              </p:ext>
            </p:extLst>
          </p:nvPr>
        </p:nvGraphicFramePr>
        <p:xfrm>
          <a:off x="0" y="-950"/>
          <a:ext cx="12192000" cy="1210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21061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Алгоритм формирования учебного плана (УП):</a:t>
                      </a: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57259" y="4189109"/>
            <a:ext cx="3618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prstClr val="white"/>
                </a:solidFill>
              </a:rPr>
              <a:t>ПОВЫШЕНИЕ ПРОФЕССИОНАЛЬНОГО МАСТЕРСТВА</a:t>
            </a:r>
          </a:p>
        </p:txBody>
      </p:sp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xmlns="" id="{CE9A3AF1-B8A2-48BC-90FA-5344FB2FB5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1374729"/>
              </p:ext>
            </p:extLst>
          </p:nvPr>
        </p:nvGraphicFramePr>
        <p:xfrm>
          <a:off x="931681" y="1489673"/>
          <a:ext cx="10601835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46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371" y="188640"/>
            <a:ext cx="10972800" cy="2032248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ru-RU" sz="3200" dirty="0"/>
              <a:t>Федеральный закон от 29.12.2012 N 273-ФЗ</a:t>
            </a:r>
            <a:br>
              <a:rPr lang="ru-RU" sz="3200" dirty="0"/>
            </a:br>
            <a:r>
              <a:rPr lang="ru-RU" sz="3200" dirty="0"/>
              <a:t>(ред. от 31.07.2020)</a:t>
            </a:r>
            <a:br>
              <a:rPr lang="ru-RU" sz="3200" dirty="0"/>
            </a:br>
            <a:r>
              <a:rPr lang="ru-RU" sz="3200" dirty="0" smtClean="0"/>
              <a:t>«Об </a:t>
            </a:r>
            <a:r>
              <a:rPr lang="ru-RU" sz="3200" dirty="0"/>
              <a:t>образовании в Российской </a:t>
            </a:r>
            <a:r>
              <a:rPr lang="ru-RU" sz="3200" dirty="0" smtClean="0"/>
              <a:t>Федерации»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5360" y="2759442"/>
            <a:ext cx="114725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prstClr val="black"/>
                </a:solidFill>
              </a:rPr>
              <a:t>Статья 12. Образовательные программы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0884" y="3140970"/>
            <a:ext cx="11472597" cy="2862322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</a:rPr>
              <a:t>7. </a:t>
            </a:r>
            <a:r>
              <a:rPr lang="ru-RU" sz="2000" dirty="0">
                <a:solidFill>
                  <a:prstClr val="black"/>
                </a:solidFill>
              </a:rPr>
              <a:t>Организации, осуществляющие образовательную деятельность по имеющим государственную аккредитацию образовательным </a:t>
            </a:r>
            <a:r>
              <a:rPr lang="ru-RU" sz="2000" dirty="0" smtClean="0">
                <a:solidFill>
                  <a:prstClr val="black"/>
                </a:solidFill>
              </a:rPr>
              <a:t>программам, </a:t>
            </a:r>
            <a:r>
              <a:rPr lang="ru-RU" sz="2000" b="1" dirty="0">
                <a:solidFill>
                  <a:prstClr val="black"/>
                </a:solidFill>
              </a:rPr>
              <a:t>разрабатывают образовательные программы в соответствии с федеральными государственными образовательными стандартами и с учетом соответствующих примерных основных образовательных программ</a:t>
            </a:r>
            <a:r>
              <a:rPr lang="ru-RU" sz="2000" dirty="0" smtClean="0">
                <a:solidFill>
                  <a:prstClr val="black"/>
                </a:solidFill>
              </a:rPr>
              <a:t>.</a:t>
            </a:r>
          </a:p>
          <a:p>
            <a:endParaRPr lang="ru-RU" sz="2000" dirty="0" smtClean="0">
              <a:solidFill>
                <a:prstClr val="black"/>
              </a:solidFill>
            </a:endParaRPr>
          </a:p>
          <a:p>
            <a:r>
              <a:rPr lang="ru-RU" sz="2000" dirty="0">
                <a:solidFill>
                  <a:prstClr val="black"/>
                </a:solidFill>
              </a:rPr>
              <a:t>9. Примерные основные образовательные программы разрабатываются с учетом их уровня и направленности на основе федеральных государственных образовательных стандартов, если иное не установлено настоящим Федеральным законом</a:t>
            </a:r>
            <a:r>
              <a:rPr lang="ru-RU" sz="2000" dirty="0" smtClean="0">
                <a:solidFill>
                  <a:prstClr val="black"/>
                </a:solidFill>
              </a:rPr>
              <a:t>.</a:t>
            </a:r>
            <a:endParaRPr lang="ru-RU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00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2854" t="10783" b="3594"/>
          <a:stretch/>
        </p:blipFill>
        <p:spPr bwMode="auto">
          <a:xfrm>
            <a:off x="39913" y="0"/>
            <a:ext cx="6899729" cy="29622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/>
          <a:srcRect l="2377" t="5497" r="1178" b="4440"/>
          <a:stretch/>
        </p:blipFill>
        <p:spPr bwMode="auto">
          <a:xfrm>
            <a:off x="4727121" y="3298372"/>
            <a:ext cx="7380242" cy="3468416"/>
          </a:xfrm>
          <a:prstGeom prst="rect">
            <a:avLst/>
          </a:prstGeom>
          <a:ln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5216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09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-950"/>
          <a:ext cx="12192000" cy="1210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21061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48475" y="1668175"/>
            <a:ext cx="10515600" cy="214736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223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904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09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563105"/>
              </p:ext>
            </p:extLst>
          </p:nvPr>
        </p:nvGraphicFramePr>
        <p:xfrm>
          <a:off x="0" y="-950"/>
          <a:ext cx="12192000" cy="1210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21061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Нормативная правовая основа реализации среднего общего образования в СПО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57259" y="4189109"/>
            <a:ext cx="3618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prstClr val="white"/>
                </a:solidFill>
              </a:rPr>
              <a:t>ПОВЫШЕНИЕ ПРОФЕССИОНАЛЬНОГО МАСТЕРСТВА</a:t>
            </a:r>
          </a:p>
        </p:txBody>
      </p:sp>
      <p:sp>
        <p:nvSpPr>
          <p:cNvPr id="17" name="Прямоугольник 11"/>
          <p:cNvSpPr>
            <a:spLocks noChangeArrowheads="1"/>
          </p:cNvSpPr>
          <p:nvPr/>
        </p:nvSpPr>
        <p:spPr bwMode="auto">
          <a:xfrm>
            <a:off x="183468" y="1331937"/>
            <a:ext cx="11608841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Федеральный закон от 29.12.2012 г. № 273-ФЗ «Об образовании в Российской Федерации»</a:t>
            </a:r>
            <a:r>
              <a:rPr lang="ru-RU" altLang="ru-RU" dirty="0" smtClean="0">
                <a:solidFill>
                  <a:srgbClr val="223249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altLang="ru-RU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Федеральные государственные образовательные стандарты среднего профессионального образования;</a:t>
            </a:r>
          </a:p>
          <a:p>
            <a:pPr marL="285750" indent="-285750" algn="just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России от 17.05.2012 г. № 413 «Об утверждении федерального государственного образовательного стандарта среднего общего образования» </a:t>
            </a:r>
            <a:r>
              <a:rPr lang="ru-RU" altLang="ru-RU" dirty="0" smtClean="0">
                <a:solidFill>
                  <a:srgbClr val="223249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altLang="ru-RU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Письмо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России от 20.06.2017 г. № ТС-194/08 «Об организации изучения учебного предмета «Астрономия»</a:t>
            </a:r>
            <a:r>
              <a:rPr lang="ru-RU" altLang="ru-RU" dirty="0" smtClean="0">
                <a:solidFill>
                  <a:srgbClr val="223249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altLang="ru-RU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Письмо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России от 20.12.2018 г. № 03-510 «О направлении информации» (вместе с «Рекомендациями по применению норм законодательства в части обеспечения возможности получения образования на родных языках … в том числе русского как родного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»);</a:t>
            </a:r>
          </a:p>
          <a:p>
            <a:pPr marL="285750" indent="-285750" algn="just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России от 14.06.2013 г. № 464 «Об утверждении Порядка организации и осуществления образовательной деятельности по образовательным программам среднего профессионального образования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marL="285750" indent="-285750" algn="just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Распоряжение 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России от 30.04.2021 № Р-98 «Об утверждении Концепции преподавания общеобразовательных дисциплин с учетом профессиональной направленности программ среднего профессионального образования, реализуемых на базе основного общего образования»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9307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09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432101"/>
              </p:ext>
            </p:extLst>
          </p:nvPr>
        </p:nvGraphicFramePr>
        <p:xfrm>
          <a:off x="0" y="-950"/>
          <a:ext cx="12192000" cy="1210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21061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 общеобразовательного цикла </a:t>
                      </a:r>
                    </a:p>
                    <a:p>
                      <a:pPr marL="0" algn="ctr" defTabSz="914400" rtl="0" eaLnBrk="1" latinLnBrk="0" hangingPunct="1"/>
                      <a:r>
                        <a:rPr lang="ru-RU" sz="24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(требования ФГОС СОО и СПО равноправны)</a:t>
                      </a:r>
                      <a:endParaRPr lang="ru-RU" sz="2400" b="1" u="sng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57259" y="4189109"/>
            <a:ext cx="3618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prstClr val="white"/>
                </a:solidFill>
              </a:rPr>
              <a:t>ПОВЫШЕНИЕ ПРОФЕССИОНАЛЬНОГО МАСТЕРСТВА</a:t>
            </a: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xmlns="" id="{E6511F2A-32C5-4228-B0F4-64D93462E0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4705300"/>
              </p:ext>
            </p:extLst>
          </p:nvPr>
        </p:nvGraphicFramePr>
        <p:xfrm>
          <a:off x="315133" y="1587261"/>
          <a:ext cx="11425418" cy="4839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45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09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938830"/>
              </p:ext>
            </p:extLst>
          </p:nvPr>
        </p:nvGraphicFramePr>
        <p:xfrm>
          <a:off x="0" y="-950"/>
          <a:ext cx="12192000" cy="1275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210614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Общеобразовательный цикл (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</a:rPr>
                        <a:t>общеобразовательные учебные </a:t>
                      </a:r>
                      <a:r>
                        <a:rPr lang="ru-RU" sz="2400" b="1" u="sng" dirty="0" smtClean="0">
                          <a:effectLst/>
                          <a:latin typeface="Times New Roman"/>
                          <a:ea typeface="Calibri"/>
                        </a:rPr>
                        <a:t>предметы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</a:rPr>
                        <a:t>) </a:t>
                      </a: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(п. 9 ФГОС СОО)</a:t>
                      </a:r>
                      <a:endParaRPr lang="ru-RU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algn="ctr" defTabSz="914400" rtl="0" eaLnBrk="1" latinLnBrk="0" hangingPunct="1"/>
                      <a:endParaRPr lang="ru-RU" sz="2400" b="1" u="sng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57259" y="4189109"/>
            <a:ext cx="3618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prstClr val="white"/>
                </a:solidFill>
              </a:rPr>
              <a:t>ПОВЫШЕНИЕ ПРОФЕССИОНАЛЬНОГО МАСТЕРСТВА</a:t>
            </a: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xmlns="" id="{E6511F2A-32C5-4228-B0F4-64D93462E0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44241385"/>
              </p:ext>
            </p:extLst>
          </p:nvPr>
        </p:nvGraphicFramePr>
        <p:xfrm>
          <a:off x="315133" y="1587261"/>
          <a:ext cx="11425418" cy="4839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123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09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788429"/>
              </p:ext>
            </p:extLst>
          </p:nvPr>
        </p:nvGraphicFramePr>
        <p:xfrm>
          <a:off x="0" y="-950"/>
          <a:ext cx="12192000" cy="1210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21061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Профили профессионального </a:t>
                      </a:r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образования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(п. 18.3.1 ФГОС СОО)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57259" y="4189109"/>
            <a:ext cx="3618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prstClr val="white"/>
                </a:solidFill>
              </a:rPr>
              <a:t>ПОВЫШЕНИЕ ПРОФЕССИОНАЛЬНОГО МАСТЕРСТВА</a:t>
            </a:r>
          </a:p>
        </p:txBody>
      </p:sp>
      <p:sp>
        <p:nvSpPr>
          <p:cNvPr id="17" name="Прямоугольник 11"/>
          <p:cNvSpPr>
            <a:spLocks noChangeArrowheads="1"/>
          </p:cNvSpPr>
          <p:nvPr/>
        </p:nvSpPr>
        <p:spPr bwMode="auto">
          <a:xfrm>
            <a:off x="577970" y="1712214"/>
            <a:ext cx="10600426" cy="46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ru-RU" altLang="ru-RU" sz="2800" b="1" dirty="0">
                <a:solidFill>
                  <a:srgbClr val="223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естественно-научный</a:t>
            </a:r>
            <a:r>
              <a:rPr lang="ru-RU" altLang="ru-RU" sz="2000" dirty="0">
                <a:solidFill>
                  <a:srgbClr val="22324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000" dirty="0" smtClean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ru-RU" altLang="ru-RU" sz="2800" b="1" dirty="0" smtClean="0">
                <a:solidFill>
                  <a:srgbClr val="223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гуманитарный</a:t>
            </a:r>
            <a:r>
              <a:rPr lang="ru-RU" altLang="ru-RU" sz="2800" dirty="0" smtClean="0">
                <a:solidFill>
                  <a:srgbClr val="223249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just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ru-RU" altLang="ru-RU" sz="2800" b="1" dirty="0" smtClean="0">
                <a:solidFill>
                  <a:srgbClr val="223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социально-экономический</a:t>
            </a:r>
            <a:r>
              <a:rPr lang="ru-RU" altLang="ru-RU" sz="2000" dirty="0" smtClean="0">
                <a:solidFill>
                  <a:srgbClr val="223249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just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ru-RU" altLang="ru-RU" sz="2800" b="1" u="sng" dirty="0" smtClean="0">
                <a:solidFill>
                  <a:srgbClr val="223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технологический</a:t>
            </a:r>
            <a:endParaRPr lang="ru-RU" altLang="ru-RU" sz="2000" u="sng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20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20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2400" dirty="0">
                <a:solidFill>
                  <a:srgbClr val="223249"/>
                </a:solidFill>
                <a:latin typeface="Times New Roman" pitchFamily="18" charset="0"/>
                <a:cs typeface="Times New Roman" pitchFamily="18" charset="0"/>
              </a:rPr>
              <a:t>При этом учебный план профиля должен содержать не менее </a:t>
            </a:r>
            <a:r>
              <a:rPr lang="ru-RU" altLang="ru-RU" sz="2400" b="1" dirty="0">
                <a:solidFill>
                  <a:srgbClr val="223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трех (четырех) </a:t>
            </a:r>
            <a:r>
              <a:rPr lang="ru-RU" altLang="ru-RU" sz="2400" dirty="0">
                <a:solidFill>
                  <a:srgbClr val="223249"/>
                </a:solidFill>
                <a:latin typeface="Times New Roman" pitchFamily="18" charset="0"/>
                <a:cs typeface="Times New Roman" pitchFamily="18" charset="0"/>
              </a:rPr>
              <a:t>учебных предметов на углубленном уровне изучения из соответствующей профилю обучения предметной области и (или) смежной с ней предметной области.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413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09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196627"/>
              </p:ext>
            </p:extLst>
          </p:nvPr>
        </p:nvGraphicFramePr>
        <p:xfrm>
          <a:off x="0" y="-950"/>
          <a:ext cx="12192000" cy="1210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21061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Обязательные</a:t>
                      </a:r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предметные области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57259" y="4189109"/>
            <a:ext cx="3618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ПОВЫШЕНИЕ ПРОФЕССИОНАЛЬНОГО МАСТЕРСТВА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281793" y="1224396"/>
            <a:ext cx="9494272" cy="5558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) Русский язык и литература («Русский язык», «Литература»);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2) Родной язык и родная литература («Родной язык», «Родная литература»);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3) Иностранные языки («Иностранный язык», «Второй иностранный язык»);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4) Общественные науки («История», «Обществознание», «География», «Экономика», «Право», «Россия в мире»);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5) Математика и информатика («Математика», «Информатика»);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6) Естественные науки («Физика», «Химия», «Биология», «Естествознание», «Астрономия»);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7) Физическая культура, экология и основы безопасности жизнедеятельности («Физическая культура», «Экология» и «Основы безопасности жизнедеятельности»).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89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09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373082"/>
              </p:ext>
            </p:extLst>
          </p:nvPr>
        </p:nvGraphicFramePr>
        <p:xfrm>
          <a:off x="0" y="-950"/>
          <a:ext cx="12192000" cy="1210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21061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Обязательные общеобразовательные учебные предметы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57259" y="4189109"/>
            <a:ext cx="3618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ПОВЫШЕНИЕ ПРОФЕССИОНАЛЬНОГО МАСТЕРСТВА</a:t>
            </a:r>
          </a:p>
        </p:txBody>
      </p:sp>
      <p:sp>
        <p:nvSpPr>
          <p:cNvPr id="17" name="Прямоугольник 11"/>
          <p:cNvSpPr>
            <a:spLocks noChangeArrowheads="1"/>
          </p:cNvSpPr>
          <p:nvPr/>
        </p:nvSpPr>
        <p:spPr bwMode="auto">
          <a:xfrm>
            <a:off x="706164" y="1462048"/>
            <a:ext cx="1016479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2000" dirty="0">
                <a:solidFill>
                  <a:srgbClr val="223249"/>
                </a:solidFill>
                <a:latin typeface="Times New Roman" pitchFamily="18" charset="0"/>
                <a:cs typeface="Times New Roman" pitchFamily="18" charset="0"/>
              </a:rPr>
              <a:t>Учебный план и (или) индивидуальный учебный план должны содержать </a:t>
            </a:r>
            <a:r>
              <a:rPr lang="ru-RU" altLang="ru-RU" sz="2000" b="1" dirty="0">
                <a:solidFill>
                  <a:srgbClr val="223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 (12) учебных предметов</a:t>
            </a:r>
            <a:r>
              <a:rPr lang="ru-RU" altLang="ru-RU" sz="2000" dirty="0">
                <a:solidFill>
                  <a:srgbClr val="223249"/>
                </a:solidFill>
                <a:latin typeface="Times New Roman" pitchFamily="18" charset="0"/>
                <a:cs typeface="Times New Roman" pitchFamily="18" charset="0"/>
              </a:rPr>
              <a:t> и предусматривать изучение не менее одного учебного предмета из каждой </a:t>
            </a:r>
            <a:r>
              <a:rPr lang="ru-RU" altLang="ru-RU" sz="2000" b="1" dirty="0">
                <a:solidFill>
                  <a:srgbClr val="223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обязательной предметной области</a:t>
            </a:r>
            <a:r>
              <a:rPr lang="ru-RU" altLang="ru-RU" sz="2000" dirty="0">
                <a:solidFill>
                  <a:srgbClr val="223249"/>
                </a:solidFill>
                <a:latin typeface="Times New Roman" pitchFamily="18" charset="0"/>
                <a:cs typeface="Times New Roman" pitchFamily="18" charset="0"/>
              </a:rPr>
              <a:t>, определенной ФГОС СОО, включенных в общеобразовательный цикл ОП СПО с учетом осваиваемой профессии/специальности.</a:t>
            </a:r>
          </a:p>
          <a:p>
            <a:pPr algn="just"/>
            <a:endParaRPr lang="ru-RU" altLang="ru-RU" sz="2000" dirty="0">
              <a:solidFill>
                <a:srgbClr val="22324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xmlns="" id="{0EA589C1-F5EF-4D56-9B3B-5E4753ABA5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4632309"/>
              </p:ext>
            </p:extLst>
          </p:nvPr>
        </p:nvGraphicFramePr>
        <p:xfrm>
          <a:off x="1126722" y="3093264"/>
          <a:ext cx="9649343" cy="3186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48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09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720241"/>
              </p:ext>
            </p:extLst>
          </p:nvPr>
        </p:nvGraphicFramePr>
        <p:xfrm>
          <a:off x="0" y="-950"/>
          <a:ext cx="12192000" cy="1210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21061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Индивидуальный проект – форма организации образовательного процесса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57259" y="4189109"/>
            <a:ext cx="3618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ПОВЫШЕНИЕ ПРОФЕССИОНАЛЬНОГО МАСТЕРСТВА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232807" y="1720840"/>
            <a:ext cx="976448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Особая форма организации образовательной деятельности обучающихся (учебное исследование или учебный проект). Индивидуальный проект выполняется обучающимся самостоятельно под руководством преподавателя по выбранной теме в рамках одного или нескольких изучаемых учебных предметов с учетом специфики осваиваемой профессии или специальности. Индивидуальный проект выполняется обучающимся в течение периода освоения общеобразовательного (желательно профильного) учебного предмета в рамках учебного времени, специально отведенного учебным планом.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D87B-AF62-44F5-AC15-E3B9EB1DE50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77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</TotalTime>
  <Words>1533</Words>
  <Application>Microsoft Office PowerPoint</Application>
  <PresentationFormat>Произвольный</PresentationFormat>
  <Paragraphs>157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Тема Office</vt:lpstr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Федеральный закон от 29.12.2012 N 273-ФЗ (ред. от 31.07.2020) «Об образовании в Российской Федерации» </vt:lpstr>
      <vt:lpstr>Презентация PowerPoint</vt:lpstr>
      <vt:lpstr>Спасибо за внимание!</vt:lpstr>
    </vt:vector>
  </TitlesOfParts>
  <Company>МПГУ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Словягина Ирина Алексеевна</dc:creator>
  <cp:lastModifiedBy>Ирина Александровна Злобина</cp:lastModifiedBy>
  <cp:revision>58</cp:revision>
  <cp:lastPrinted>2021-03-15T13:20:47Z</cp:lastPrinted>
  <dcterms:created xsi:type="dcterms:W3CDTF">2019-12-04T07:45:24Z</dcterms:created>
  <dcterms:modified xsi:type="dcterms:W3CDTF">2022-05-24T07:37:12Z</dcterms:modified>
</cp:coreProperties>
</file>