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1" r:id="rId3"/>
    <p:sldId id="1168" r:id="rId4"/>
    <p:sldId id="1170" r:id="rId5"/>
    <p:sldId id="1169" r:id="rId6"/>
    <p:sldId id="1174" r:id="rId7"/>
    <p:sldId id="1173" r:id="rId8"/>
    <p:sldId id="11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2D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9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6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97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8AACDC1-8CEE-4035-A1F1-265942EA99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EEBDC-F2D8-48A8-B5B0-82094A631630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13E91E-873D-41CE-9677-C276090B75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2C3757-8D3E-4C66-89E6-7E5149DBAF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41422-0C06-46FA-92BB-373A49E4AF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91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C376DA-122D-4EBC-A95A-023291E1AF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D61A7-16FC-4F01-AAAA-B2744A076EDF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0D1FDE-0FC6-46E5-82C7-6CB98C22B0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0FE928-FA3C-4ED2-B426-2B8EE74B30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EBF14-F777-47D2-896D-EA21D70C48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887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DA7538-273B-4891-9634-4C4D22BC48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BD5B-138C-4097-ACBE-A972C3553195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1273CA-E3F8-491C-99CD-0DD329435B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9D326C-62C1-4E86-BE5B-14C31B6FA4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E1F8E3-3BAA-46C8-9361-0FCC1DD68C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415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EAD140-CBAD-4B35-9A05-0EB1E3826F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7ADD2-E797-4C71-A55D-E63D2BA115D9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2C22C1-3E61-44F5-9FEC-538348CC6C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41BD06-EE4F-478E-814C-4EE1517858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0D5620-3E2C-4A94-99A5-1464EA304B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5554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35C0BB9-3F33-4959-B1B2-E7A6304D8E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26BBA-0112-413C-A300-D8E349A14802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3496C98-2E69-4F6D-B985-263D18F6E2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CC87112-D154-447A-B52E-3B85465BD7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FAF716-CC65-47EA-9B8B-1F9E7E2F1E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4196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2A1A215-E376-4210-9CB8-38831EA6A2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EF34E-6807-4978-A930-583899760B01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107B436-CFE8-4970-86AE-EFB7653B77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097851E-E87F-41FF-87E1-46EA4C89CD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364BDD-D7DD-4032-955D-2C8EA7A45A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408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64071D3-F88D-4D03-97F2-07BB377385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9C5C2-8471-4B8E-90C1-0C97E2F58873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65156F5-9284-4A2B-8796-5F01432BF6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85D0863-8A33-4934-AC7B-69D21C5167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0EAD7A-6A53-4B96-9D72-ED0E2A2EF5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7063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942041-12F8-41DF-AB59-0FCB8A6405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241E4-8FDB-46E0-AC4F-8C33DE4ECF19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FB96D-3BB1-4F4C-BFF8-4D5ED57857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F66C34-C05B-4B9F-A380-CEB92DA342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E5B12-ABAF-4C0F-B371-BE4AA3F4E9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939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575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F729D7-1D48-47A1-8CA4-52A398D360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7A018-371A-479C-B585-17D74C265E93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211494-A197-485D-8C3A-0B81A748ED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E5021F-37F5-4685-8118-C05CE7ABEF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C87A35-9D92-4E38-8B13-0589B0A7B6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0613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5516EB-172E-43A5-BAC9-07B9126AD0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4ED13-9926-4C91-82C2-B6C02C6CB811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0250BB-1899-4DA7-B352-C8CAD7C0E2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1E4320-BD06-4749-9C76-9677E597EF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8B557-74D1-41C4-BA1F-BD903805D0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57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EB3950-0E91-423D-AC96-184BC93965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36361-AA1E-45EA-B17F-BBBB6F3F334E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FC5A3C0-B919-4D0D-AA71-D1116DA912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E580759-44AB-444B-BC6B-8207E80098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29EC1D-68A6-4D0A-A18F-3EAF786E75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8740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0A57C8-8154-4C5E-A211-BB49D3026E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24907-53D0-44E5-A8BB-256F88CCD474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BDBCB7-3BFA-4056-A576-85E674C843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315E7A-CB1C-4FF9-8BCD-BBA68A68FA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0044E-C71A-4753-9A11-EF17F25327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9322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0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CD1236A-BE53-420E-A6C6-F4F6852DE5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60CE0-4A6E-48C8-9321-D8FC4A873078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0C0B71-1A2D-439C-85E6-273B61B256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2EDFC73-4EF9-444D-B1D9-3CDD5B03C7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1565B-9ED0-4032-9453-C709F736AF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6910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AAB10EF-400C-4F50-9959-483037865C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FA91E-83C1-4482-BA69-010397488D8E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2435EB7-B782-4277-AA99-88F52CBD8D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CB233F2-1056-4D53-B32A-D5C48ECED4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1AF8F7-342A-40CA-B8F9-B1B2CA62EF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4486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7C2240-4207-46E9-9D16-A0A520D154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B5B0E-9767-4F5E-A02B-F97071341E6A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4681ED-CC94-4D00-8F20-7D51233D18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C906DF-BEE9-4B50-99E3-80CB7C2A02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878BA-562D-48BD-A8D8-C08D5BA5DE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491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1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0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1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47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91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9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1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9CB3-9075-4158-96AC-4C4B823268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2BAAC-3B44-4BE6-9069-E1E594A31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70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E2983F2-5840-4569-B11A-5CDE1DBC2D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E9B890E-48F1-4A69-8295-AC74F8A779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026A71C2-0AAE-4C38-AA3F-3AF10C271C4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A721A3D-7A85-4F36-A74F-885FC6AF1D0B}" type="datetime1">
              <a:rPr lang="ru-RU"/>
              <a:pPr>
                <a:defRPr/>
              </a:pPr>
              <a:t>24.05.2022</a:t>
            </a:fld>
            <a:endParaRPr lang="ru-RU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F0769DD8-50AE-4647-B7CF-FCA196C4D8D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8" name="Rectangle 6">
            <a:extLst>
              <a:ext uri="{FF2B5EF4-FFF2-40B4-BE49-F238E27FC236}">
                <a16:creationId xmlns:a16="http://schemas.microsoft.com/office/drawing/2014/main" id="{AD7EB212-F6D7-40A1-950A-71B85F44020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fld id="{BB75BCF4-0CEC-461C-B7A7-E6370FEE3D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671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umo@belcopp.ru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173C03-E113-49EA-ACD9-5D83F06B6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0087" y="1720720"/>
            <a:ext cx="7743825" cy="300442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требования к разработке и содержанию учебных планов </a:t>
            </a:r>
            <a:b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2022-2023 учебный год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7DB2B0-7472-459B-B3AB-9B3F94BF8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147" y="5257459"/>
            <a:ext cx="8653910" cy="1241822"/>
          </a:xfrm>
        </p:spPr>
        <p:txBody>
          <a:bodyPr/>
          <a:lstStyle/>
          <a:p>
            <a:pPr algn="just" defTabSz="25271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1500" dirty="0">
                <a:solidFill>
                  <a:srgbClr val="00206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Посохина Е.В. начальник учебно-методического отдела АНО «ЦОПП»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2438BDC-52D5-47A4-9AFA-7CA5C23E8A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49212" t="55600" r="19288" b="19200"/>
          <a:stretch/>
        </p:blipFill>
        <p:spPr>
          <a:xfrm>
            <a:off x="418823" y="515953"/>
            <a:ext cx="1852990" cy="8910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703C8D-2797-42D3-ACB4-CCB905B677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" t="31968" r="76346" b="52800"/>
          <a:stretch/>
        </p:blipFill>
        <p:spPr>
          <a:xfrm>
            <a:off x="8167392" y="6055652"/>
            <a:ext cx="682461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7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D1697-D46A-475B-85BE-FE12E042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требования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6E58B-7A80-4987-9D27-80D43B464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8316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Учебный план по профилю и (или) индивидуальный учебный план должны содержать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 (12) учебных предметов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предусматривать изучение не менее одного учебного предмета из каждой обязательной предметной области, определенной ФГОС СОО</a:t>
            </a:r>
          </a:p>
          <a:p>
            <a:pPr indent="450215" algn="just"/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учебный план профиля должен содержать не менее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(4) учебных предметов на углубленном уровне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изучения из соответствующей профилю обучения предметной области и (или) смежной с ней предметной области.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учебном плане должно быть предусмотрено выполнение обучающимися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индивидуального(</a:t>
            </a:r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ых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проекта(</a:t>
            </a:r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в макете рабочего учебного плана общеобразовательных учебных предметов в следующем порядке: базовые учебные предметы (индекс – ОУП.), профильные учебные предметы (индекс – ОУП.), дополнительные учебные предметы (индекс ДУП);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0" i="0" u="none" strike="noStrike" baseline="0" dirty="0"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054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D1697-D46A-475B-85BE-FE12E042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требования к пояснительной записке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6E58B-7A80-4987-9D27-80D43B464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включение в образовательные программы подготовки квалифицированных рабочих, служащих (ППКРС) ОП, ПМ, МДК профессионального цикла (не менее 10% учебного времени от общего количества запланированного времени обучения на 1 курсе).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arenR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включение в профессиональный цикл в качестве отдельных учебных дисциплин или междисциплинарных курсов: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«Основы бережливого производства» (объем от 32 часов, обучение на 2-3 курсе),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-«Основы финансовой грамотности» (объем от 32 часов, обучение на 2-3 курсе);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-«Основы предпринимательства» (объем от 32 часов, обучение на 3-4 курсе).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случае если ОПОП СПО уже содержит отдельную курс (учебную дисциплину) или отсутствие возможности введения дисциплин «Основы предпринимательства», «Основы бережливого производства», возможно включение содержания в качестве раздела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другую дисциплину или профессиональный модуль, имеющих схожую направленность.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0" i="0" u="none" strike="noStrike" baseline="0" dirty="0"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0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02385A2-7BB9-4B79-BB95-3BBECE4A0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>
            <a:normAutofit/>
          </a:bodyPr>
          <a:lstStyle/>
          <a:p>
            <a:pPr marL="457200" indent="450215" algn="just">
              <a:lnSpc>
                <a:spcPct val="107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нормативной базы формирования учебного плана, организация учебного процесса и режим занятий, формы промежуточной и государственной итоговой аттестации,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указание объема образовательной программы (ее отдельных частей) в часах, описание вариативной части (учебные предметы, дисциплины, курсы, количество часов, курс обучения), а также количество часов отведенных на дуальное обучение по каждому курсу и в целом, не менее 50 % 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информации о площадках реализации программ дуального обучения (соответствие с листом согласования предприятиями/партнерами учебным планом),</a:t>
            </a:r>
          </a:p>
          <a:p>
            <a:pPr marL="457200" indent="450215" algn="just">
              <a:lnSpc>
                <a:spcPct val="107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-описание реализации программ в сетевой форме (с указанием ПМ, МДК, УП, ПП)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D7C611C-7314-9BA3-F461-802CBAEEC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требования к пояснительной записке </a:t>
            </a:r>
          </a:p>
        </p:txBody>
      </p:sp>
    </p:spTree>
    <p:extLst>
      <p:ext uri="{BB962C8B-B14F-4D97-AF65-F5344CB8AC3E}">
        <p14:creationId xmlns:p14="http://schemas.microsoft.com/office/powerpoint/2010/main" val="395698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02385A2-7BB9-4B79-BB95-3BBECE4A0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>
            <a:normAutofit/>
          </a:bodyPr>
          <a:lstStyle/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пояснение о наименовании учебных предметов, курсов, дисциплин, направленных на формирование информационно-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коммуникационно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-технологической компетенции обучающихся «Информатика», «Информационные технологии в профессиональной деятельности», и/или раздела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дисциплину по выбору «Научная картина мира» (не менее 72 часа);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пояснение о включение в РУП актуализированных и/или рекомендуемых учебных предметов, курсов, дисциплин, включенных в рабочий учебный план в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соответствии с запросами предприятий партнеров, якорных работодателей, регионального рынка труда.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D7C611C-7314-9BA3-F461-802CBAEEC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требования к пояснительной записке </a:t>
            </a:r>
          </a:p>
        </p:txBody>
      </p:sp>
    </p:spTree>
    <p:extLst>
      <p:ext uri="{BB962C8B-B14F-4D97-AF65-F5344CB8AC3E}">
        <p14:creationId xmlns:p14="http://schemas.microsoft.com/office/powerpoint/2010/main" val="276791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173C03-E113-49EA-ACD9-5D83F06B6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0087" y="1720720"/>
            <a:ext cx="7743825" cy="300442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изменениях в формах оценки и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самобследования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учебных планов ПОО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7DB2B0-7472-459B-B3AB-9B3F94BF8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147" y="5257459"/>
            <a:ext cx="8653910" cy="1241822"/>
          </a:xfrm>
        </p:spPr>
        <p:txBody>
          <a:bodyPr/>
          <a:lstStyle/>
          <a:p>
            <a:pPr algn="just" defTabSz="252710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1500" dirty="0">
                <a:solidFill>
                  <a:srgbClr val="00206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Посохина Е.В. начальник учебно-методического отдела АНО «ЦОПП»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2438BDC-52D5-47A4-9AFA-7CA5C23E8A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49212" t="55600" r="19288" b="19200"/>
          <a:stretch/>
        </p:blipFill>
        <p:spPr>
          <a:xfrm>
            <a:off x="418823" y="515953"/>
            <a:ext cx="1852990" cy="8910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703C8D-2797-42D3-ACB4-CCB905B677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" t="31968" r="76346" b="52800"/>
          <a:stretch/>
        </p:blipFill>
        <p:spPr>
          <a:xfrm>
            <a:off x="8167392" y="6055652"/>
            <a:ext cx="682461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7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7AE7E-037D-4F80-A009-59F577CF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0" dirty="0">
                <a:solidFill>
                  <a:schemeClr val="accent6">
                    <a:lumMod val="75000"/>
                  </a:schemeClr>
                </a:solidFill>
                <a:effectLst/>
                <a:latin typeface="Roboto" panose="02000000000000000000" pitchFamily="2" charset="0"/>
                <a:cs typeface="Aharoni" panose="02010803020104030203" pitchFamily="2" charset="-79"/>
              </a:rPr>
              <a:t>Оценка и 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самобследование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 учебных планов ПОО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919DD8-25AF-4AA7-8C8B-EEE6D8AEA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представляются подписанные копии чек-листов зам. директором ПОО и экспертом в УМО АНО «ЦОПП» </a:t>
            </a:r>
            <a:r>
              <a:rPr lang="en-US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umo@belcopp.ru</a:t>
            </a:r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 срок до 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21 июня 2022 и СЭД</a:t>
            </a:r>
          </a:p>
          <a:p>
            <a:pPr algn="just"/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утвердить на педсовете в июне –июле ОПОП и РУП;</a:t>
            </a:r>
          </a:p>
          <a:p>
            <a:pPr algn="just"/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разместить  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 1 августа  </a:t>
            </a:r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 сайте ПОО ОПОП и РУП.</a:t>
            </a:r>
          </a:p>
          <a:p>
            <a:pPr algn="just"/>
            <a:r>
              <a:rPr lang="ru-RU" sz="2000" b="0" i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разместить </a:t>
            </a:r>
            <a:r>
              <a:rPr lang="ru-RU" sz="2000" b="0" i="0" dirty="0">
                <a:solidFill>
                  <a:srgbClr val="343A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СЭД  копии РУП до 1 августа 2022 года.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AE5FD-3914-439D-96B8-275AD9758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BF14-F777-47D2-896D-EA21D70C481C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26591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587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Franklin Gothic Book</vt:lpstr>
      <vt:lpstr>Roboto</vt:lpstr>
      <vt:lpstr>Times New Roman</vt:lpstr>
      <vt:lpstr>Тема Office</vt:lpstr>
      <vt:lpstr>Оформление по умолчанию</vt:lpstr>
      <vt:lpstr>Основные требования к разработке и содержанию учебных планов  на 2022-2023 учебный год</vt:lpstr>
      <vt:lpstr>Основные требования </vt:lpstr>
      <vt:lpstr>Основные требования к пояснительной записке </vt:lpstr>
      <vt:lpstr>Основные требования к пояснительной записке </vt:lpstr>
      <vt:lpstr>Основные требования к пояснительной записке </vt:lpstr>
      <vt:lpstr>О изменениях в формах оценки и самобследования учебных планов ПОО</vt:lpstr>
      <vt:lpstr>Оценка и  самобследование учебных планов ПОО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Мацаева Елена</dc:creator>
  <cp:lastModifiedBy>Сотрудник ЦОПП COPP31-21</cp:lastModifiedBy>
  <cp:revision>43</cp:revision>
  <dcterms:created xsi:type="dcterms:W3CDTF">2020-09-17T13:56:52Z</dcterms:created>
  <dcterms:modified xsi:type="dcterms:W3CDTF">2022-05-24T06:20:35Z</dcterms:modified>
</cp:coreProperties>
</file>