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32" r:id="rId1"/>
    <p:sldMasterId id="2147483750" r:id="rId2"/>
  </p:sldMasterIdLst>
  <p:sldIdLst>
    <p:sldId id="256" r:id="rId3"/>
    <p:sldId id="287" r:id="rId4"/>
    <p:sldId id="276" r:id="rId5"/>
    <p:sldId id="277" r:id="rId6"/>
    <p:sldId id="278" r:id="rId7"/>
    <p:sldId id="286" r:id="rId8"/>
    <p:sldId id="281" r:id="rId9"/>
    <p:sldId id="280" r:id="rId10"/>
    <p:sldId id="283" r:id="rId11"/>
    <p:sldId id="284" r:id="rId12"/>
  </p:sldIdLst>
  <p:sldSz cx="12192000" cy="6858000"/>
  <p:notesSz cx="6761163" cy="98821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60" autoAdjust="0"/>
    <p:restoredTop sz="94660"/>
  </p:normalViewPr>
  <p:slideViewPr>
    <p:cSldViewPr snapToGrid="0">
      <p:cViewPr>
        <p:scale>
          <a:sx n="90" d="100"/>
          <a:sy n="90" d="100"/>
        </p:scale>
        <p:origin x="762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21CD4305-4014-4194-B77F-9837975FF8BB}" type="datetimeFigureOut">
              <a:rPr lang="ru-RU" smtClean="0"/>
              <a:t>26.05.2022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CC410A8D-4E6B-4624-B590-FA477551E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266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D4305-4014-4194-B77F-9837975FF8BB}" type="datetimeFigureOut">
              <a:rPr lang="ru-RU" smtClean="0"/>
              <a:t>26.05.2022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10A8D-4E6B-4624-B590-FA477551E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694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21CD4305-4014-4194-B77F-9837975FF8BB}" type="datetimeFigureOut">
              <a:rPr lang="ru-RU" smtClean="0"/>
              <a:t>26.05.2022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CC410A8D-4E6B-4624-B590-FA477551E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1587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21CD4305-4014-4194-B77F-9837975FF8BB}" type="datetimeFigureOut">
              <a:rPr lang="ru-RU" smtClean="0"/>
              <a:t>26.05.2022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CC410A8D-4E6B-4624-B590-FA477551E8B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054994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21CD4305-4014-4194-B77F-9837975FF8BB}" type="datetimeFigureOut">
              <a:rPr lang="ru-RU" smtClean="0"/>
              <a:t>26.05.2022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CC410A8D-4E6B-4624-B590-FA477551E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91330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D4305-4014-4194-B77F-9837975FF8BB}" type="datetimeFigureOut">
              <a:rPr lang="ru-RU" smtClean="0"/>
              <a:t>26.05.2022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10A8D-4E6B-4624-B590-FA477551E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63048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D4305-4014-4194-B77F-9837975FF8BB}" type="datetimeFigureOut">
              <a:rPr lang="ru-RU" smtClean="0"/>
              <a:t>26.05.2022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10A8D-4E6B-4624-B590-FA477551E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7242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D4305-4014-4194-B77F-9837975FF8BB}" type="datetimeFigureOut">
              <a:rPr lang="ru-RU" smtClean="0"/>
              <a:t>26.05.2022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10A8D-4E6B-4624-B590-FA477551E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70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21CD4305-4014-4194-B77F-9837975FF8BB}" type="datetimeFigureOut">
              <a:rPr lang="ru-RU" smtClean="0"/>
              <a:t>26.05.2022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CC410A8D-4E6B-4624-B590-FA477551E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6130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26.05.2022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1821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26.05.2022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1535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D4305-4014-4194-B77F-9837975FF8BB}" type="datetimeFigureOut">
              <a:rPr lang="ru-RU" smtClean="0"/>
              <a:t>26.05.2022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10A8D-4E6B-4624-B590-FA477551E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79476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26.05.2022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8132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26.05.2022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0430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26.05.2022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92090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26.05.2022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90376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26.05.2022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69904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26.05.2022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54880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26.05.2022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69212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26.05.2022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08769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26.05.2022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666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21CD4305-4014-4194-B77F-9837975FF8BB}" type="datetimeFigureOut">
              <a:rPr lang="ru-RU" smtClean="0"/>
              <a:t>26.05.2022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CC410A8D-4E6B-4624-B590-FA477551E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0295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D4305-4014-4194-B77F-9837975FF8BB}" type="datetimeFigureOut">
              <a:rPr lang="ru-RU" smtClean="0"/>
              <a:t>26.05.2022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10A8D-4E6B-4624-B590-FA477551E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5478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D4305-4014-4194-B77F-9837975FF8BB}" type="datetimeFigureOut">
              <a:rPr lang="ru-RU" smtClean="0"/>
              <a:t>26.05.2022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10A8D-4E6B-4624-B590-FA477551E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3262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D4305-4014-4194-B77F-9837975FF8BB}" type="datetimeFigureOut">
              <a:rPr lang="ru-RU" smtClean="0"/>
              <a:t>26.05.2022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10A8D-4E6B-4624-B590-FA477551E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69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D4305-4014-4194-B77F-9837975FF8BB}" type="datetimeFigureOut">
              <a:rPr lang="ru-RU" smtClean="0"/>
              <a:t>26.05.2022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10A8D-4E6B-4624-B590-FA477551E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0932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D4305-4014-4194-B77F-9837975FF8BB}" type="datetimeFigureOut">
              <a:rPr lang="ru-RU" smtClean="0"/>
              <a:t>26.05.2022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10A8D-4E6B-4624-B590-FA477551E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5597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D4305-4014-4194-B77F-9837975FF8BB}" type="datetimeFigureOut">
              <a:rPr lang="ru-RU" smtClean="0"/>
              <a:t>26.05.2022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10A8D-4E6B-4624-B590-FA477551E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077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CD4305-4014-4194-B77F-9837975FF8BB}" type="datetimeFigureOut">
              <a:rPr lang="ru-RU" smtClean="0"/>
              <a:t>26.05.2022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410A8D-4E6B-4624-B590-FA477551E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5797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43"/>
          <a:stretch/>
        </p:blipFill>
        <p:spPr>
          <a:xfrm>
            <a:off x="-2315" y="12080"/>
            <a:ext cx="12194315" cy="68459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D1EDC-A2B1-4467-8D3F-4DFD9B83CAD8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26.05.2022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570F2-E200-4629-A09A-B32E2C0D788B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538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0629" y="1324947"/>
            <a:ext cx="1189653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 </a:t>
            </a:r>
            <a:r>
              <a:rPr lang="ru-RU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анализе экспертизы </a:t>
            </a: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основных ошибках </a:t>
            </a: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формировании учебных планов ПОО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41168" y="4292081"/>
            <a:ext cx="68859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Ругаль Ирина Николаевна 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</a:p>
          <a:p>
            <a:pPr algn="r"/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заместитель директора </a:t>
            </a:r>
            <a:endParaRPr lang="ru-RU" sz="20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ОГАПОУ «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Борисовский агромеханический техникум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»,</a:t>
            </a:r>
            <a:endParaRPr lang="ru-RU" sz="20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9099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99729" y="2655905"/>
            <a:ext cx="310470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Font typeface="Wingdings" panose="05000000000000000000" pitchFamily="2" charset="2"/>
              <a:buChar char="ü"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Количество часов консультаций в год соответствует требованиям ФГОС СПО</a:t>
            </a:r>
          </a:p>
        </p:txBody>
      </p:sp>
      <p:sp>
        <p:nvSpPr>
          <p:cNvPr id="10" name="TextBox 9"/>
          <p:cNvSpPr txBox="1"/>
          <p:nvPr/>
        </p:nvSpPr>
        <p:spPr>
          <a:xfrm rot="952025">
            <a:off x="6947999" y="369044"/>
            <a:ext cx="44315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cap="all" dirty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Типичные </a:t>
            </a:r>
            <a:endParaRPr lang="ru-RU" sz="4800" b="1" cap="all" dirty="0" smtClean="0">
              <a:ln>
                <a:solidFill>
                  <a:srgbClr val="00206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800" b="1" cap="all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ошибки</a:t>
            </a:r>
            <a:endParaRPr lang="ru-RU" sz="4800" b="1" cap="all" dirty="0">
              <a:ln>
                <a:solidFill>
                  <a:srgbClr val="00206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80161" y="946313"/>
            <a:ext cx="3318620" cy="116955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учебных планах не соблюдается требование к распределению часов консультаций – 4 часа консультаций на 1 обучающегося на каждый учебный год (ФГОС пункт 7.10)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23650" y="5134938"/>
            <a:ext cx="406163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УП </a:t>
            </a:r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ТОП 50 количество часов </a:t>
            </a: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консультаций </a:t>
            </a:r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ПОО определяет </a:t>
            </a:r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</a:t>
            </a:r>
            <a:endParaRPr lang="ru-RU" sz="2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513" t="1890" r="31680" b="36481"/>
          <a:stretch/>
        </p:blipFill>
        <p:spPr>
          <a:xfrm>
            <a:off x="4285288" y="2402958"/>
            <a:ext cx="7601912" cy="4318326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7" name="Овал 6"/>
          <p:cNvSpPr/>
          <p:nvPr/>
        </p:nvSpPr>
        <p:spPr>
          <a:xfrm>
            <a:off x="8591107" y="3183322"/>
            <a:ext cx="287079" cy="353796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6198781" y="2128489"/>
            <a:ext cx="2535865" cy="105483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570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4671" y="400334"/>
            <a:ext cx="1145126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Экспертиза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проводиться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</a:t>
            </a: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чек-листа </a:t>
            </a:r>
          </a:p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рабочего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учебного плана основной профессиональной образовательной программы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среднего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профессионального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который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 </a:t>
            </a: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 раздела: 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4671" y="2879481"/>
            <a:ext cx="11451264" cy="340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утвержденного учебного плана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согласованного с якорным работодателем/предприятием-партнером, участвующими в реализации в образовательном процессе, в том числе учебной и производственной практики, дуального обучения с данной ПОО по данной профессии/специальности </a:t>
            </a:r>
            <a:endParaRPr lang="ru-RU" sz="2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учебного плана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Соответствие требованиям структурных элементов учебного 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плана</a:t>
            </a:r>
          </a:p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Пояснительная записка </a:t>
            </a:r>
            <a:endParaRPr lang="ru-RU" sz="2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Содержания раздела «План учебного процесса»</a:t>
            </a:r>
          </a:p>
        </p:txBody>
      </p:sp>
    </p:spTree>
    <p:extLst>
      <p:ext uri="{BB962C8B-B14F-4D97-AF65-F5344CB8AC3E}">
        <p14:creationId xmlns:p14="http://schemas.microsoft.com/office/powerpoint/2010/main" val="82696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85918" y="2046676"/>
            <a:ext cx="4606832" cy="4268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18415" indent="-285750" algn="ctr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Структура учебного плана. Соответствие требованиям структурных элементов учебного плана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R="18415" algn="ctr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наличие структурных элементов: титульный лист, календарный учебный график, таблица «Сводные данные по бюджету времени», план учебного процесса, перечень кабинетов, лабораторий, мастерских, пояснительная записка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endParaRPr lang="ru-RU" sz="3200" dirty="0"/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2"/>
          <a:srcRect l="223" t="2032" r="25939" b="11923"/>
          <a:stretch/>
        </p:blipFill>
        <p:spPr>
          <a:xfrm>
            <a:off x="4835488" y="2173834"/>
            <a:ext cx="7062345" cy="4646429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5" name="TextBox 4"/>
          <p:cNvSpPr txBox="1"/>
          <p:nvPr/>
        </p:nvSpPr>
        <p:spPr>
          <a:xfrm rot="952025">
            <a:off x="6909019" y="407788"/>
            <a:ext cx="44315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cap="all" dirty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Типичные </a:t>
            </a:r>
            <a:endParaRPr lang="ru-RU" sz="4800" b="1" cap="all" dirty="0" smtClean="0">
              <a:ln>
                <a:solidFill>
                  <a:srgbClr val="00206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800" b="1" cap="all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ошибки</a:t>
            </a:r>
            <a:endParaRPr lang="ru-RU" sz="4800" b="1" cap="all" dirty="0">
              <a:ln>
                <a:solidFill>
                  <a:srgbClr val="00206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892514" y="4951738"/>
            <a:ext cx="1190847" cy="17012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 стрелкой 12"/>
          <p:cNvCxnSpPr/>
          <p:nvPr/>
        </p:nvCxnSpPr>
        <p:spPr>
          <a:xfrm flipH="1">
            <a:off x="7083361" y="4465529"/>
            <a:ext cx="1222744" cy="53975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366660" y="3942309"/>
            <a:ext cx="1637414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Ошибка при указании профиля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4968948" y="6550832"/>
            <a:ext cx="1190847" cy="17012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 стрелкой 16"/>
          <p:cNvCxnSpPr/>
          <p:nvPr/>
        </p:nvCxnSpPr>
        <p:spPr>
          <a:xfrm flipH="1">
            <a:off x="6167189" y="5912771"/>
            <a:ext cx="2138916" cy="68758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306105" y="5389551"/>
            <a:ext cx="1637414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указывается </a:t>
            </a: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протокола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766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69356" y="3132194"/>
            <a:ext cx="331381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Font typeface="Wingdings" panose="05000000000000000000" pitchFamily="2" charset="2"/>
              <a:buChar char="ü"/>
            </a:pP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Календарный учебный график 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соответствие сводных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данных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 бюджету времени ФГОС СПО)</a:t>
            </a:r>
          </a:p>
        </p:txBody>
      </p:sp>
      <p:sp>
        <p:nvSpPr>
          <p:cNvPr id="10" name="TextBox 9"/>
          <p:cNvSpPr txBox="1"/>
          <p:nvPr/>
        </p:nvSpPr>
        <p:spPr>
          <a:xfrm rot="952025">
            <a:off x="6840291" y="336815"/>
            <a:ext cx="44315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cap="all" dirty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Типичные </a:t>
            </a:r>
            <a:endParaRPr lang="ru-RU" sz="4800" b="1" cap="all" dirty="0" smtClean="0">
              <a:ln>
                <a:solidFill>
                  <a:srgbClr val="00206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800" b="1" cap="all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ошибки</a:t>
            </a:r>
            <a:endParaRPr lang="ru-RU" sz="4800" b="1" cap="all" dirty="0">
              <a:ln>
                <a:solidFill>
                  <a:srgbClr val="00206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148" t="2327" r="23212" b="26945"/>
          <a:stretch/>
        </p:blipFill>
        <p:spPr>
          <a:xfrm>
            <a:off x="4085615" y="2237837"/>
            <a:ext cx="7844115" cy="4524470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8008393" y="3431393"/>
            <a:ext cx="1637414" cy="160043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сводных данных по бюджету времени не указывается количество студентов по всем курсам обучения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1227981" y="6007395"/>
            <a:ext cx="384850" cy="56049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9645807" y="4986524"/>
            <a:ext cx="1582174" cy="102087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236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59487" y="2514283"/>
            <a:ext cx="346621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Font typeface="Wingdings" panose="05000000000000000000" pitchFamily="2" charset="2"/>
              <a:buChar char="ü"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Указание объема образовательной программы </a:t>
            </a:r>
            <a:endParaRPr lang="ru-RU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ее отдельных частей) </a:t>
            </a:r>
            <a:endParaRPr lang="ru-RU" sz="20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часах, описание вариативной части (учебные предметы, дисциплины, курсы, количество часов, курс обучения)</a:t>
            </a:r>
          </a:p>
        </p:txBody>
      </p:sp>
      <p:sp>
        <p:nvSpPr>
          <p:cNvPr id="10" name="TextBox 9"/>
          <p:cNvSpPr txBox="1"/>
          <p:nvPr/>
        </p:nvSpPr>
        <p:spPr>
          <a:xfrm rot="952025">
            <a:off x="7329389" y="368713"/>
            <a:ext cx="44315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cap="all" dirty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Типичные </a:t>
            </a:r>
            <a:endParaRPr lang="ru-RU" sz="4800" b="1" cap="all" dirty="0" smtClean="0">
              <a:ln>
                <a:solidFill>
                  <a:srgbClr val="00206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800" b="1" cap="all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ошибки</a:t>
            </a:r>
            <a:endParaRPr lang="ru-RU" sz="4800" b="1" cap="all" dirty="0">
              <a:ln>
                <a:solidFill>
                  <a:srgbClr val="00206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t="2010" b="9976"/>
          <a:stretch/>
        </p:blipFill>
        <p:spPr>
          <a:xfrm>
            <a:off x="3831652" y="2249452"/>
            <a:ext cx="8059478" cy="443341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199236" y="2491182"/>
            <a:ext cx="2776358" cy="95410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пояснительной записке не конкретизировано распределение вариативной части часов рабочего учебного плана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1506280" y="3477285"/>
            <a:ext cx="285227" cy="320558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9821132" y="3445289"/>
            <a:ext cx="1582174" cy="102087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59902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15676" y="2733134"/>
            <a:ext cx="421581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Font typeface="Wingdings" panose="05000000000000000000" pitchFamily="2" charset="2"/>
              <a:buChar char="ü"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Порядок, индекс и наименование циклов, разделов, дисциплин, профессиональных модулей, МДК и практик обязательной части соответствует ФГОС СПО</a:t>
            </a:r>
          </a:p>
        </p:txBody>
      </p:sp>
      <p:sp>
        <p:nvSpPr>
          <p:cNvPr id="10" name="TextBox 9"/>
          <p:cNvSpPr txBox="1"/>
          <p:nvPr/>
        </p:nvSpPr>
        <p:spPr>
          <a:xfrm rot="952025">
            <a:off x="7064957" y="464737"/>
            <a:ext cx="44315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cap="all" dirty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Типичные </a:t>
            </a:r>
            <a:endParaRPr lang="ru-RU" sz="4800" b="1" cap="all" dirty="0" smtClean="0">
              <a:ln>
                <a:solidFill>
                  <a:srgbClr val="00206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800" b="1" cap="all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ошибки</a:t>
            </a:r>
            <a:endParaRPr lang="ru-RU" sz="4800" b="1" cap="all" dirty="0">
              <a:ln>
                <a:solidFill>
                  <a:srgbClr val="00206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69440" y="3040911"/>
            <a:ext cx="644333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Указанные в планах индексы дисциплин (предметов) не соответствуют ФГОС (рекомендациям)</a:t>
            </a:r>
            <a:endParaRPr lang="ru-RU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69710" y="1578949"/>
            <a:ext cx="99946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7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287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4570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225940"/>
            <a:ext cx="726203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Font typeface="Wingdings" panose="05000000000000000000" pitchFamily="2" charset="2"/>
              <a:buChar char="ü"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Максимальный объем учебной нагрузки обучающихся составляет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54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академических часа в неделю/ объем учебной нагрузки обучающихся </a:t>
            </a:r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превышает 36 часов в неделю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760412" y="37763"/>
            <a:ext cx="44315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cap="all" dirty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Типичные </a:t>
            </a:r>
            <a:endParaRPr lang="ru-RU" sz="4800" b="1" cap="all" dirty="0" smtClean="0">
              <a:ln>
                <a:solidFill>
                  <a:srgbClr val="00206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800" b="1" cap="all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ошибки</a:t>
            </a:r>
            <a:endParaRPr lang="ru-RU" sz="4800" b="1" cap="all" dirty="0">
              <a:ln>
                <a:solidFill>
                  <a:srgbClr val="00206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635" t="10950" r="27847" b="36277"/>
          <a:stretch/>
        </p:blipFill>
        <p:spPr>
          <a:xfrm>
            <a:off x="663624" y="2260447"/>
            <a:ext cx="4998499" cy="1553641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l="1530" t="28963" r="10530" b="9171"/>
          <a:stretch/>
        </p:blipFill>
        <p:spPr>
          <a:xfrm>
            <a:off x="663624" y="3847007"/>
            <a:ext cx="4946806" cy="2175024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6" name="Овал 5"/>
          <p:cNvSpPr/>
          <p:nvPr/>
        </p:nvSpPr>
        <p:spPr>
          <a:xfrm>
            <a:off x="611626" y="5483027"/>
            <a:ext cx="4946807" cy="71238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979487" y="2683118"/>
            <a:ext cx="1383428" cy="19138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 rot="20232326">
            <a:off x="-352739" y="2333346"/>
            <a:ext cx="3125972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ТОП-50</a:t>
            </a: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/>
          <a:srcRect l="214" t="10841" r="14996" b="36784"/>
          <a:stretch/>
        </p:blipFill>
        <p:spPr>
          <a:xfrm>
            <a:off x="6653045" y="2235019"/>
            <a:ext cx="4851383" cy="2004224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/>
          <a:srcRect l="1497" t="44786" r="15436" b="9139"/>
          <a:stretch/>
        </p:blipFill>
        <p:spPr>
          <a:xfrm>
            <a:off x="6660191" y="4154127"/>
            <a:ext cx="4851383" cy="1812410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11" name="Овал 10"/>
          <p:cNvSpPr/>
          <p:nvPr/>
        </p:nvSpPr>
        <p:spPr>
          <a:xfrm>
            <a:off x="9428642" y="2802584"/>
            <a:ext cx="1873399" cy="12019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8323922" y="2218485"/>
            <a:ext cx="1166826" cy="63607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262039" y="1641884"/>
            <a:ext cx="2776358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выдерживается требование к максимальному объему нагрузки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276538" y="1627658"/>
            <a:ext cx="2776358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Нарушаются требования к объему ОП 36 часов венед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671201" y="3819817"/>
            <a:ext cx="2776358" cy="116955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соблюдаются требования к количеству экзаменов и зачетов  в течении учебного года</a:t>
            </a: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Экзамены (8)</a:t>
            </a: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Зачеты (10)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 flipH="1">
            <a:off x="5142016" y="2168109"/>
            <a:ext cx="1040215" cy="52549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>
            <a:off x="4727639" y="5010963"/>
            <a:ext cx="983505" cy="63899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308331" y="6088710"/>
            <a:ext cx="6683773" cy="73866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соблюдаются требования к проведению промежуточной аттестации по дисциплине (предмету) физическая культура – каждый семестр зачет, последний семестр – </a:t>
            </a:r>
            <a:r>
              <a:rPr lang="ru-RU" sz="1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диф</a:t>
            </a: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зачет</a:t>
            </a:r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648296" y="5310385"/>
            <a:ext cx="15154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5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115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5442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-239234" y="3607820"/>
            <a:ext cx="38755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Font typeface="Wingdings" panose="05000000000000000000" pitchFamily="2" charset="2"/>
              <a:buChar char="ü"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Наличие в УП индивидуального проекта</a:t>
            </a:r>
          </a:p>
        </p:txBody>
      </p:sp>
      <p:sp>
        <p:nvSpPr>
          <p:cNvPr id="10" name="TextBox 9"/>
          <p:cNvSpPr txBox="1"/>
          <p:nvPr/>
        </p:nvSpPr>
        <p:spPr>
          <a:xfrm rot="952025">
            <a:off x="7064957" y="464737"/>
            <a:ext cx="44315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cap="all" dirty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Типичные </a:t>
            </a:r>
            <a:endParaRPr lang="ru-RU" sz="4800" b="1" cap="all" dirty="0" smtClean="0">
              <a:ln>
                <a:solidFill>
                  <a:srgbClr val="00206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800" b="1" cap="all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ошибки</a:t>
            </a:r>
            <a:endParaRPr lang="ru-RU" sz="4800" b="1" cap="all" dirty="0">
              <a:ln>
                <a:solidFill>
                  <a:srgbClr val="00206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1251" t="10558" r="47433" b="43762"/>
          <a:stretch/>
        </p:blipFill>
        <p:spPr>
          <a:xfrm>
            <a:off x="3902150" y="2270705"/>
            <a:ext cx="7595490" cy="4225787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2406466" y="772513"/>
            <a:ext cx="2776358" cy="95410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пояснительной записке не указывается по какому предмету студенты выполняют индивидуальный проект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1100390" y="6192190"/>
            <a:ext cx="526307" cy="30430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1035861" y="2270705"/>
            <a:ext cx="526307" cy="133711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902150" y="6192190"/>
            <a:ext cx="1446027" cy="30430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4646429" y="1745212"/>
            <a:ext cx="85059" cy="429408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646429" y="1745212"/>
            <a:ext cx="6453961" cy="444697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4688958" y="1745212"/>
            <a:ext cx="6217846" cy="107241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70462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76445" y="2610307"/>
            <a:ext cx="468896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Font typeface="Wingdings" panose="05000000000000000000" pitchFamily="2" charset="2"/>
              <a:buChar char="ü"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Формы и сроки государственной итоговой аттестации приведены и соответствуют данным пояснительной записки и ФГОС СПО</a:t>
            </a:r>
          </a:p>
        </p:txBody>
      </p:sp>
      <p:sp>
        <p:nvSpPr>
          <p:cNvPr id="10" name="TextBox 9"/>
          <p:cNvSpPr txBox="1"/>
          <p:nvPr/>
        </p:nvSpPr>
        <p:spPr>
          <a:xfrm rot="952025">
            <a:off x="6841673" y="575910"/>
            <a:ext cx="44315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cap="all" dirty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Типичные </a:t>
            </a:r>
            <a:endParaRPr lang="ru-RU" sz="4800" b="1" cap="all" dirty="0" smtClean="0">
              <a:ln>
                <a:solidFill>
                  <a:srgbClr val="00206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800" b="1" cap="all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ошибки</a:t>
            </a:r>
            <a:endParaRPr lang="ru-RU" sz="4800" b="1" cap="all" dirty="0">
              <a:ln>
                <a:solidFill>
                  <a:srgbClr val="00206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613450" y="3379748"/>
            <a:ext cx="508767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пояснительной записке не указаны сроки проведения итоговой аттестации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156791" y="1504521"/>
            <a:ext cx="99946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7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287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5501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лед самолета">
  <a:themeElements>
    <a:clrScheme name="Другая 2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00B050"/>
      </a:accent6>
      <a:hlink>
        <a:srgbClr val="FF0000"/>
      </a:hlink>
      <a:folHlink>
        <a:srgbClr val="002060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344</TotalTime>
  <Words>439</Words>
  <Application>Microsoft Office PowerPoint</Application>
  <PresentationFormat>Широкоэкранный</PresentationFormat>
  <Paragraphs>59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Calibri</vt:lpstr>
      <vt:lpstr>Century Gothic</vt:lpstr>
      <vt:lpstr>Times New Roman</vt:lpstr>
      <vt:lpstr>Wingdings</vt:lpstr>
      <vt:lpstr>След самолета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Настя</dc:creator>
  <cp:lastModifiedBy>Настя</cp:lastModifiedBy>
  <cp:revision>46</cp:revision>
  <cp:lastPrinted>2022-05-26T09:18:03Z</cp:lastPrinted>
  <dcterms:created xsi:type="dcterms:W3CDTF">2021-05-31T06:40:57Z</dcterms:created>
  <dcterms:modified xsi:type="dcterms:W3CDTF">2022-05-26T09:18:18Z</dcterms:modified>
</cp:coreProperties>
</file>